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5" r:id="rId2"/>
    <p:sldMasterId id="2147483682" r:id="rId3"/>
  </p:sldMasterIdLst>
  <p:notesMasterIdLst>
    <p:notesMasterId r:id="rId16"/>
  </p:notesMasterIdLst>
  <p:sldIdLst>
    <p:sldId id="257" r:id="rId4"/>
    <p:sldId id="264" r:id="rId5"/>
    <p:sldId id="268" r:id="rId6"/>
    <p:sldId id="259" r:id="rId7"/>
    <p:sldId id="263" r:id="rId8"/>
    <p:sldId id="273" r:id="rId9"/>
    <p:sldId id="272" r:id="rId10"/>
    <p:sldId id="274" r:id="rId11"/>
    <p:sldId id="275" r:id="rId12"/>
    <p:sldId id="276" r:id="rId13"/>
    <p:sldId id="277" r:id="rId14"/>
    <p:sldId id="267" r:id="rId15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1474" autoAdjust="0"/>
  </p:normalViewPr>
  <p:slideViewPr>
    <p:cSldViewPr snapToObjects="1" showGuides="1">
      <p:cViewPr>
        <p:scale>
          <a:sx n="70" d="100"/>
          <a:sy n="70" d="100"/>
        </p:scale>
        <p:origin x="-1302" y="12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0" Type="http://schemas.openxmlformats.org/officeDocument/2006/relationships/slide" Target="slides/slide7.xml"/><Relationship Id="rId19" Type="http://schemas.openxmlformats.org/officeDocument/2006/relationships/theme" Target="theme/theme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E24EC6E-ED8F-493A-8E5D-82A6F654C108}" type="datetimeFigureOut">
              <a:rPr lang="nl-NL" smtClean="0"/>
              <a:t>3-4-2013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0F56F3D-66F7-4D11-99DA-31D6F6CBA81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456441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CFB790-6AAF-4277-9375-A4DEDFDE7FE1}" type="slidenum">
              <a:rPr lang="en-US" smtClean="0">
                <a:solidFill>
                  <a:prstClr val="black"/>
                </a:solidFill>
              </a:rPr>
              <a:pPr/>
              <a:t>1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6082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nl-NL" dirty="0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Tx/>
              <a:buChar char="-"/>
            </a:pP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7BBB67E-54D4-404E-A7A4-88BDA8DD175B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Tx/>
              <a:buChar char="-"/>
            </a:pP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7BBB67E-54D4-404E-A7A4-88BDA8DD175B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Tx/>
              <a:buChar char="-"/>
            </a:pP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7BBB67E-54D4-404E-A7A4-88BDA8DD175B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6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Tx/>
              <a:buChar char="-"/>
            </a:pP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7BBB67E-54D4-404E-A7A4-88BDA8DD175B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7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E97FEA3-88A2-459D-8E24-2B940AB18F92}" type="slidenum">
              <a:rPr lang="nl-NL" smtClean="0">
                <a:solidFill>
                  <a:prstClr val="black"/>
                </a:solidFill>
              </a:rPr>
              <a:pPr>
                <a:defRPr/>
              </a:pPr>
              <a:t>8</a:t>
            </a:fld>
            <a:endParaRPr lang="nl-NL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E97FEA3-88A2-459D-8E24-2B940AB18F92}" type="slidenum">
              <a:rPr lang="nl-NL" smtClean="0">
                <a:solidFill>
                  <a:prstClr val="black"/>
                </a:solidFill>
              </a:rPr>
              <a:pPr>
                <a:defRPr/>
              </a:pPr>
              <a:t>9</a:t>
            </a:fld>
            <a:endParaRPr lang="nl-NL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E97FEA3-88A2-459D-8E24-2B940AB18F92}" type="slidenum">
              <a:rPr lang="nl-NL" smtClean="0">
                <a:solidFill>
                  <a:prstClr val="black"/>
                </a:solidFill>
              </a:rPr>
              <a:pPr>
                <a:defRPr/>
              </a:pPr>
              <a:t>10</a:t>
            </a:fld>
            <a:endParaRPr lang="nl-NL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E09C97-90BF-4D2E-A274-E81BCF12C074}" type="slidenum">
              <a:rPr lang="nl-NL" smtClean="0">
                <a:solidFill>
                  <a:prstClr val="black"/>
                </a:solidFill>
              </a:rPr>
              <a:pPr/>
              <a:t>11</a:t>
            </a:fld>
            <a:endParaRPr lang="nl-NL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6" descr="3094.1114_NUP_Titel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852302" y="3104571"/>
            <a:ext cx="6211066" cy="2237701"/>
          </a:xfrm>
          <a:prstGeom prst="rect">
            <a:avLst/>
          </a:prstGeom>
        </p:spPr>
        <p:txBody>
          <a:bodyPr wrap="square" anchor="t">
            <a:noAutofit/>
          </a:bodyPr>
          <a:lstStyle>
            <a:lvl1pPr algn="l">
              <a:spcAft>
                <a:spcPts val="4200"/>
              </a:spcAft>
              <a:defRPr sz="3500" b="1" i="1" baseline="0">
                <a:solidFill>
                  <a:schemeClr val="bg1"/>
                </a:solidFill>
                <a:latin typeface="Verdana"/>
                <a:cs typeface="Verdana"/>
              </a:defRPr>
            </a:lvl1pPr>
          </a:lstStyle>
          <a:p>
            <a:r>
              <a:rPr lang="nl-NL" dirty="0" smtClean="0"/>
              <a:t>Click to </a:t>
            </a:r>
            <a:r>
              <a:rPr lang="nl-NL" dirty="0" err="1" smtClean="0"/>
              <a:t>edit</a:t>
            </a:r>
            <a:r>
              <a:rPr lang="nl-NL" dirty="0" smtClean="0"/>
              <a:t> </a:t>
            </a:r>
            <a:r>
              <a:rPr lang="nl-NL" dirty="0" err="1" smtClean="0"/>
              <a:t>Master</a:t>
            </a:r>
            <a:r>
              <a:rPr lang="nl-NL" dirty="0" smtClean="0"/>
              <a:t> </a:t>
            </a:r>
            <a:r>
              <a:rPr lang="nl-NL" dirty="0" err="1" smtClean="0"/>
              <a:t>title</a:t>
            </a:r>
            <a:r>
              <a:rPr lang="nl-NL" dirty="0" smtClean="0"/>
              <a:t> </a:t>
            </a:r>
            <a:r>
              <a:rPr lang="nl-NL" dirty="0" err="1" smtClean="0"/>
              <a:t>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>
                <a:solidFill>
                  <a:srgbClr val="FFFFFF"/>
                </a:solidFill>
              </a:rPr>
              <a:t>Ondertitel - auteur - 12.03.2010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51C4EF6-14A3-4B0D-9139-836B038A05F4}" type="slidenum">
              <a:rPr lang="en-US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84969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nl-NL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Click to edit Master text styles</a:t>
            </a:r>
          </a:p>
          <a:p>
            <a:pPr lvl="1"/>
            <a:r>
              <a:rPr lang="nl-NL" smtClean="0"/>
              <a:t>Second level</a:t>
            </a:r>
          </a:p>
          <a:p>
            <a:pPr lvl="2"/>
            <a:r>
              <a:rPr lang="nl-NL" smtClean="0"/>
              <a:t>Third level</a:t>
            </a:r>
          </a:p>
          <a:p>
            <a:pPr lvl="3"/>
            <a:r>
              <a:rPr lang="nl-NL" smtClean="0"/>
              <a:t>Fourth level</a:t>
            </a:r>
          </a:p>
          <a:p>
            <a:pPr lvl="4"/>
            <a:r>
              <a:rPr lang="nl-NL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>
                <a:solidFill>
                  <a:srgbClr val="FFFFFF"/>
                </a:solidFill>
              </a:rPr>
              <a:t>Ondertitel - auteur - 12.03.2010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C31997E-9AC8-433F-BD16-D2EDBE57ABF1}" type="slidenum">
              <a:rPr lang="en-US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88839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nl-NL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Click to edit Master text styles</a:t>
            </a:r>
          </a:p>
          <a:p>
            <a:pPr lvl="1"/>
            <a:r>
              <a:rPr lang="nl-NL" smtClean="0"/>
              <a:t>Second level</a:t>
            </a:r>
          </a:p>
          <a:p>
            <a:pPr lvl="2"/>
            <a:r>
              <a:rPr lang="nl-NL" smtClean="0"/>
              <a:t>Third level</a:t>
            </a:r>
          </a:p>
          <a:p>
            <a:pPr lvl="3"/>
            <a:r>
              <a:rPr lang="nl-NL" smtClean="0"/>
              <a:t>Fourth level</a:t>
            </a:r>
          </a:p>
          <a:p>
            <a:pPr lvl="4"/>
            <a:r>
              <a:rPr lang="nl-NL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>
                <a:solidFill>
                  <a:srgbClr val="FFFFFF"/>
                </a:solidFill>
              </a:rPr>
              <a:t>Ondertitel - auteur - 12.03.2010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BF9C7D-82AC-446B-9D36-903965589770}" type="slidenum">
              <a:rPr lang="en-US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553534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 smtClean="0">
                <a:solidFill>
                  <a:srgbClr val="FFFFFF"/>
                </a:solidFill>
              </a:rPr>
              <a:t>Ondertitel - auteur - 12.03.2012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93C31A-12B3-47A4-ADA5-B8B1F75B2EBC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702092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87" name="Picture 15" descr="3094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7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042988" y="2276475"/>
            <a:ext cx="7273925" cy="2733675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pPr lvl="0"/>
            <a:r>
              <a:rPr lang="nl-NL" noProof="0" smtClean="0"/>
              <a:t>Klik om het opmaakprofiel te bewerken</a:t>
            </a:r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dt" sz="half" idx="2"/>
          </p:nvPr>
        </p:nvSpPr>
        <p:spPr>
          <a:xfrm>
            <a:off x="3492500" y="6019800"/>
            <a:ext cx="2592388" cy="360363"/>
          </a:xfrm>
        </p:spPr>
        <p:txBody>
          <a:bodyPr/>
          <a:lstStyle>
            <a:lvl1pPr>
              <a:defRPr/>
            </a:lvl1pPr>
          </a:lstStyle>
          <a:p>
            <a:endParaRPr lang="nl-NL">
              <a:solidFill>
                <a:srgbClr val="FFFFFF"/>
              </a:solidFill>
            </a:endParaRP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3"/>
          </p:nvPr>
        </p:nvSpPr>
        <p:spPr>
          <a:xfrm>
            <a:off x="250825" y="6021388"/>
            <a:ext cx="2895600" cy="360362"/>
          </a:xfrm>
        </p:spPr>
        <p:txBody>
          <a:bodyPr/>
          <a:lstStyle>
            <a:lvl1pPr>
              <a:defRPr/>
            </a:lvl1pPr>
          </a:lstStyle>
          <a:p>
            <a:endParaRPr lang="nl-NL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019800"/>
            <a:ext cx="2133600" cy="360363"/>
          </a:xfrm>
        </p:spPr>
        <p:txBody>
          <a:bodyPr/>
          <a:lstStyle>
            <a:lvl1pPr>
              <a:defRPr/>
            </a:lvl1pPr>
          </a:lstStyle>
          <a:p>
            <a:fld id="{35060DD2-EEE5-4E64-A635-F8071F14C05B}" type="slidenum">
              <a:rPr lang="nl-NL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3477392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87" name="Picture 15" descr="3094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7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042988" y="2276475"/>
            <a:ext cx="7273925" cy="2733675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pPr lvl="0"/>
            <a:r>
              <a:rPr lang="nl-NL" noProof="0" smtClean="0"/>
              <a:t>Klik om het opmaakprofiel te bewerken</a:t>
            </a:r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dt" sz="half" idx="2"/>
          </p:nvPr>
        </p:nvSpPr>
        <p:spPr>
          <a:xfrm>
            <a:off x="3492500" y="6019800"/>
            <a:ext cx="2592388" cy="360363"/>
          </a:xfrm>
        </p:spPr>
        <p:txBody>
          <a:bodyPr/>
          <a:lstStyle>
            <a:lvl1pPr>
              <a:defRPr/>
            </a:lvl1pPr>
          </a:lstStyle>
          <a:p>
            <a:endParaRPr lang="nl-NL">
              <a:solidFill>
                <a:srgbClr val="FFFFFF"/>
              </a:solidFill>
            </a:endParaRP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3"/>
          </p:nvPr>
        </p:nvSpPr>
        <p:spPr>
          <a:xfrm>
            <a:off x="250825" y="6021388"/>
            <a:ext cx="2895600" cy="360362"/>
          </a:xfrm>
        </p:spPr>
        <p:txBody>
          <a:bodyPr/>
          <a:lstStyle>
            <a:lvl1pPr>
              <a:defRPr/>
            </a:lvl1pPr>
          </a:lstStyle>
          <a:p>
            <a:endParaRPr lang="nl-NL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019800"/>
            <a:ext cx="2133600" cy="360363"/>
          </a:xfrm>
        </p:spPr>
        <p:txBody>
          <a:bodyPr/>
          <a:lstStyle>
            <a:lvl1pPr>
              <a:defRPr/>
            </a:lvl1pPr>
          </a:lstStyle>
          <a:p>
            <a:fld id="{35060DD2-EEE5-4E64-A635-F8071F14C05B}" type="slidenum">
              <a:rPr lang="nl-NL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6051590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D964FB-A66C-4BF1-946E-66A1FB38FECC}" type="slidenum">
              <a:rPr lang="en-US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10517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>
                <a:solidFill>
                  <a:srgbClr val="FFFFFF"/>
                </a:solidFill>
              </a:rPr>
              <a:t>Ondertitel - auteur - 12.03.2010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0D1E6FA-2329-4492-9319-DC03B3D3C73C}" type="slidenum">
              <a:rPr lang="en-US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03089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2338109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41389" y="2006222"/>
            <a:ext cx="7745412" cy="3794078"/>
          </a:xfrm>
        </p:spPr>
        <p:txBody>
          <a:bodyPr wrap="square"/>
          <a:lstStyle>
            <a:lvl1pPr>
              <a:defRPr b="0" i="0">
                <a:solidFill>
                  <a:schemeClr val="tx1"/>
                </a:solidFill>
                <a:latin typeface="Verdana"/>
                <a:cs typeface="Verdana"/>
              </a:defRPr>
            </a:lvl1pPr>
            <a:lvl2pPr algn="l">
              <a:defRPr>
                <a:latin typeface="Verdana"/>
                <a:cs typeface="Verdana"/>
              </a:defRPr>
            </a:lvl2pPr>
            <a:lvl3pPr algn="l">
              <a:defRPr>
                <a:latin typeface="Verdana"/>
                <a:cs typeface="Verdana"/>
              </a:defRPr>
            </a:lvl3pPr>
            <a:lvl4pPr algn="l">
              <a:defRPr>
                <a:latin typeface="Verdana"/>
                <a:cs typeface="Verdana"/>
              </a:defRPr>
            </a:lvl4pPr>
            <a:lvl5pPr algn="l">
              <a:defRPr>
                <a:latin typeface="Verdana"/>
                <a:cs typeface="Verdana"/>
              </a:defRPr>
            </a:lvl5pPr>
          </a:lstStyle>
          <a:p>
            <a:pPr lvl="0"/>
            <a:r>
              <a:rPr lang="nl-NL" dirty="0" smtClean="0"/>
              <a:t>Click to </a:t>
            </a:r>
            <a:r>
              <a:rPr lang="nl-NL" dirty="0" err="1" smtClean="0"/>
              <a:t>edit</a:t>
            </a:r>
            <a:r>
              <a:rPr lang="nl-NL" dirty="0" smtClean="0"/>
              <a:t> </a:t>
            </a:r>
            <a:r>
              <a:rPr lang="nl-NL" dirty="0" err="1" smtClean="0"/>
              <a:t>Master</a:t>
            </a:r>
            <a:r>
              <a:rPr lang="nl-NL" dirty="0" smtClean="0"/>
              <a:t> </a:t>
            </a:r>
            <a:r>
              <a:rPr lang="nl-NL" dirty="0" err="1" smtClean="0"/>
              <a:t>text</a:t>
            </a:r>
            <a:r>
              <a:rPr lang="nl-NL" dirty="0" smtClean="0"/>
              <a:t> </a:t>
            </a:r>
            <a:r>
              <a:rPr lang="nl-NL" dirty="0" err="1" smtClean="0"/>
              <a:t>styles</a:t>
            </a:r>
            <a:endParaRPr lang="nl-NL" dirty="0" smtClean="0"/>
          </a:p>
          <a:p>
            <a:pPr lvl="1"/>
            <a:r>
              <a:rPr lang="nl-NL" dirty="0" err="1" smtClean="0"/>
              <a:t>Second</a:t>
            </a:r>
            <a:r>
              <a:rPr lang="nl-NL" dirty="0" smtClean="0"/>
              <a:t> level</a:t>
            </a:r>
          </a:p>
          <a:p>
            <a:pPr lvl="2"/>
            <a:r>
              <a:rPr lang="nl-NL" dirty="0" err="1" smtClean="0"/>
              <a:t>Third</a:t>
            </a:r>
            <a:r>
              <a:rPr lang="nl-NL" dirty="0" smtClean="0"/>
              <a:t> level</a:t>
            </a:r>
          </a:p>
          <a:p>
            <a:pPr lvl="3"/>
            <a:r>
              <a:rPr lang="nl-NL" dirty="0" err="1" smtClean="0"/>
              <a:t>Fourth</a:t>
            </a:r>
            <a:r>
              <a:rPr lang="nl-NL" dirty="0" smtClean="0"/>
              <a:t> level</a:t>
            </a:r>
          </a:p>
          <a:p>
            <a:pPr lvl="4"/>
            <a:r>
              <a:rPr lang="nl-NL" dirty="0" err="1" smtClean="0"/>
              <a:t>Fifth</a:t>
            </a:r>
            <a:r>
              <a:rPr lang="nl-NL" dirty="0" smtClean="0"/>
              <a:t> level</a:t>
            </a:r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825697" y="1173706"/>
            <a:ext cx="7963461" cy="832515"/>
          </a:xfrm>
          <a:prstGeom prst="rect">
            <a:avLst/>
          </a:prstGeom>
        </p:spPr>
        <p:txBody>
          <a:bodyPr/>
          <a:lstStyle>
            <a:lvl1pPr algn="l">
              <a:defRPr b="1" i="1">
                <a:solidFill>
                  <a:schemeClr val="accent2"/>
                </a:solidFill>
              </a:defRPr>
            </a:lvl1pPr>
          </a:lstStyle>
          <a:p>
            <a:r>
              <a:rPr lang="nl-NL" dirty="0" smtClean="0"/>
              <a:t>Click </a:t>
            </a:r>
            <a:r>
              <a:rPr lang="nl-NL" dirty="0" err="1" smtClean="0"/>
              <a:t>to</a:t>
            </a:r>
            <a:r>
              <a:rPr lang="nl-NL" dirty="0" smtClean="0"/>
              <a:t> </a:t>
            </a:r>
            <a:r>
              <a:rPr lang="nl-NL" dirty="0" err="1" smtClean="0"/>
              <a:t>edit</a:t>
            </a:r>
            <a:r>
              <a:rPr lang="nl-NL" dirty="0" smtClean="0"/>
              <a:t> Master </a:t>
            </a:r>
            <a:r>
              <a:rPr lang="nl-NL" dirty="0" err="1" smtClean="0"/>
              <a:t>title</a:t>
            </a:r>
            <a:r>
              <a:rPr lang="nl-NL" dirty="0" smtClean="0"/>
              <a:t> </a:t>
            </a:r>
            <a:r>
              <a:rPr lang="nl-NL" dirty="0" err="1" smtClean="0"/>
              <a:t>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085057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6CAC11-7E66-4109-90BC-C417CCE88AEB}" type="datetimeFigureOut">
              <a:rPr lang="nl-NL" smtClean="0">
                <a:solidFill>
                  <a:srgbClr val="FFFFFF"/>
                </a:solidFill>
              </a:rPr>
              <a:pPr/>
              <a:t>3-4-2013</a:t>
            </a:fld>
            <a:endParaRPr lang="nl-NL">
              <a:solidFill>
                <a:srgbClr val="FFFFFF"/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95B3D-DE0A-4C24-9AE5-79128D43CA1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971223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wrap="square"/>
          <a:lstStyle>
            <a:lvl1pPr>
              <a:defRPr b="1" i="1">
                <a:solidFill>
                  <a:srgbClr val="E37222"/>
                </a:solidFill>
                <a:latin typeface="Verdana"/>
                <a:cs typeface="Verdana"/>
              </a:defRPr>
            </a:lvl1pPr>
            <a:lvl2pPr algn="l">
              <a:defRPr>
                <a:latin typeface="Verdana"/>
                <a:cs typeface="Verdana"/>
              </a:defRPr>
            </a:lvl2pPr>
            <a:lvl3pPr algn="l">
              <a:defRPr>
                <a:latin typeface="Verdana"/>
                <a:cs typeface="Verdana"/>
              </a:defRPr>
            </a:lvl3pPr>
            <a:lvl4pPr algn="l">
              <a:defRPr>
                <a:latin typeface="Verdana"/>
                <a:cs typeface="Verdana"/>
              </a:defRPr>
            </a:lvl4pPr>
            <a:lvl5pPr algn="l">
              <a:defRPr>
                <a:latin typeface="Verdana"/>
                <a:cs typeface="Verdana"/>
              </a:defRPr>
            </a:lvl5pPr>
          </a:lstStyle>
          <a:p>
            <a:pPr lvl="0"/>
            <a:r>
              <a:rPr lang="nl-NL" dirty="0" smtClean="0"/>
              <a:t>Click to </a:t>
            </a:r>
            <a:r>
              <a:rPr lang="nl-NL" dirty="0" err="1" smtClean="0"/>
              <a:t>edit</a:t>
            </a:r>
            <a:r>
              <a:rPr lang="nl-NL" dirty="0" smtClean="0"/>
              <a:t> </a:t>
            </a:r>
            <a:r>
              <a:rPr lang="nl-NL" dirty="0" err="1" smtClean="0"/>
              <a:t>Master</a:t>
            </a:r>
            <a:r>
              <a:rPr lang="nl-NL" dirty="0" smtClean="0"/>
              <a:t> </a:t>
            </a:r>
            <a:r>
              <a:rPr lang="nl-NL" dirty="0" err="1" smtClean="0"/>
              <a:t>text</a:t>
            </a:r>
            <a:r>
              <a:rPr lang="nl-NL" dirty="0" smtClean="0"/>
              <a:t> </a:t>
            </a:r>
            <a:r>
              <a:rPr lang="nl-NL" dirty="0" err="1" smtClean="0"/>
              <a:t>styles</a:t>
            </a:r>
            <a:endParaRPr lang="nl-NL" dirty="0" smtClean="0"/>
          </a:p>
          <a:p>
            <a:pPr lvl="1"/>
            <a:r>
              <a:rPr lang="nl-NL" dirty="0" err="1" smtClean="0"/>
              <a:t>Second</a:t>
            </a:r>
            <a:r>
              <a:rPr lang="nl-NL" dirty="0" smtClean="0"/>
              <a:t> level</a:t>
            </a:r>
          </a:p>
          <a:p>
            <a:pPr lvl="2"/>
            <a:r>
              <a:rPr lang="nl-NL" dirty="0" err="1" smtClean="0"/>
              <a:t>Third</a:t>
            </a:r>
            <a:r>
              <a:rPr lang="nl-NL" dirty="0" smtClean="0"/>
              <a:t> level</a:t>
            </a:r>
          </a:p>
          <a:p>
            <a:pPr lvl="3"/>
            <a:r>
              <a:rPr lang="nl-NL" dirty="0" err="1" smtClean="0"/>
              <a:t>Fourth</a:t>
            </a:r>
            <a:r>
              <a:rPr lang="nl-NL" dirty="0" smtClean="0"/>
              <a:t> level</a:t>
            </a:r>
          </a:p>
          <a:p>
            <a:pPr lvl="4"/>
            <a:r>
              <a:rPr lang="nl-NL" dirty="0" err="1" smtClean="0"/>
              <a:t>Fifth</a:t>
            </a:r>
            <a:r>
              <a:rPr lang="nl-NL" dirty="0" smtClean="0"/>
              <a:t>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>
                <a:solidFill>
                  <a:srgbClr val="FFFFFF"/>
                </a:solidFill>
              </a:rPr>
              <a:t>Ondertitel - auteur - 12.03.2010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A6E1D94-8473-4B96-8626-F8C9EB7A0DDA}" type="slidenum">
              <a:rPr lang="en-US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861430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6" descr="3094.1114_NUP_Titel.jp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852302" y="3104571"/>
            <a:ext cx="6211066" cy="2237701"/>
          </a:xfrm>
          <a:prstGeom prst="rect">
            <a:avLst/>
          </a:prstGeom>
        </p:spPr>
        <p:txBody>
          <a:bodyPr wrap="square" anchor="t">
            <a:noAutofit/>
          </a:bodyPr>
          <a:lstStyle>
            <a:lvl1pPr algn="l">
              <a:spcAft>
                <a:spcPts val="4200"/>
              </a:spcAft>
              <a:defRPr sz="3500" b="1" i="1" baseline="0">
                <a:solidFill>
                  <a:schemeClr val="bg1"/>
                </a:solidFill>
                <a:latin typeface="Verdana"/>
                <a:cs typeface="Verdana"/>
              </a:defRPr>
            </a:lvl1pPr>
          </a:lstStyle>
          <a:p>
            <a:r>
              <a:rPr lang="nl-NL" dirty="0" smtClean="0"/>
              <a:t>Click to </a:t>
            </a:r>
            <a:r>
              <a:rPr lang="nl-NL" dirty="0" err="1" smtClean="0"/>
              <a:t>edit</a:t>
            </a:r>
            <a:r>
              <a:rPr lang="nl-NL" dirty="0" smtClean="0"/>
              <a:t> </a:t>
            </a:r>
            <a:r>
              <a:rPr lang="nl-NL" dirty="0" err="1" smtClean="0"/>
              <a:t>Master</a:t>
            </a:r>
            <a:r>
              <a:rPr lang="nl-NL" dirty="0" smtClean="0"/>
              <a:t> </a:t>
            </a:r>
            <a:r>
              <a:rPr lang="nl-NL" dirty="0" err="1" smtClean="0"/>
              <a:t>title</a:t>
            </a:r>
            <a:r>
              <a:rPr lang="nl-NL" dirty="0" smtClean="0"/>
              <a:t> </a:t>
            </a:r>
            <a:r>
              <a:rPr lang="nl-NL" dirty="0" err="1" smtClean="0"/>
              <a:t>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Verdana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nl-NL" smtClean="0"/>
              <a:t>Leveranciersoverleg 22.03.2013         Dirk Moree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srgbClr val="000000">
                    <a:tint val="75000"/>
                  </a:srgb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Calibri" charset="0"/>
                <a:ea typeface="+mn-ea"/>
                <a:cs typeface="+mn-cs"/>
              </a:defRPr>
            </a:lvl1pPr>
          </a:lstStyle>
          <a:p>
            <a:pPr>
              <a:defRPr/>
            </a:pPr>
            <a:fld id="{42900E48-5379-4A79-B145-D1250712040E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102294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wrap="square"/>
          <a:lstStyle>
            <a:lvl1pPr>
              <a:defRPr b="1" i="1">
                <a:solidFill>
                  <a:srgbClr val="E37222"/>
                </a:solidFill>
                <a:latin typeface="Verdana"/>
                <a:cs typeface="Verdana"/>
              </a:defRPr>
            </a:lvl1pPr>
            <a:lvl2pPr algn="l">
              <a:defRPr>
                <a:latin typeface="Verdana"/>
                <a:cs typeface="Verdana"/>
              </a:defRPr>
            </a:lvl2pPr>
            <a:lvl3pPr algn="l">
              <a:defRPr>
                <a:latin typeface="Verdana"/>
                <a:cs typeface="Verdana"/>
              </a:defRPr>
            </a:lvl3pPr>
            <a:lvl4pPr algn="l">
              <a:defRPr>
                <a:latin typeface="Verdana"/>
                <a:cs typeface="Verdana"/>
              </a:defRPr>
            </a:lvl4pPr>
            <a:lvl5pPr algn="l">
              <a:defRPr>
                <a:latin typeface="Verdana"/>
                <a:cs typeface="Verdana"/>
              </a:defRPr>
            </a:lvl5pPr>
          </a:lstStyle>
          <a:p>
            <a:pPr lvl="0"/>
            <a:r>
              <a:rPr lang="nl-NL" dirty="0" smtClean="0"/>
              <a:t>Click to </a:t>
            </a:r>
            <a:r>
              <a:rPr lang="nl-NL" dirty="0" err="1" smtClean="0"/>
              <a:t>edit</a:t>
            </a:r>
            <a:r>
              <a:rPr lang="nl-NL" dirty="0" smtClean="0"/>
              <a:t> </a:t>
            </a:r>
            <a:r>
              <a:rPr lang="nl-NL" dirty="0" err="1" smtClean="0"/>
              <a:t>Master</a:t>
            </a:r>
            <a:r>
              <a:rPr lang="nl-NL" dirty="0" smtClean="0"/>
              <a:t> </a:t>
            </a:r>
            <a:r>
              <a:rPr lang="nl-NL" dirty="0" err="1" smtClean="0"/>
              <a:t>text</a:t>
            </a:r>
            <a:r>
              <a:rPr lang="nl-NL" dirty="0" smtClean="0"/>
              <a:t> </a:t>
            </a:r>
            <a:r>
              <a:rPr lang="nl-NL" dirty="0" err="1" smtClean="0"/>
              <a:t>styles</a:t>
            </a:r>
            <a:endParaRPr lang="nl-NL" dirty="0" smtClean="0"/>
          </a:p>
          <a:p>
            <a:pPr lvl="1"/>
            <a:r>
              <a:rPr lang="nl-NL" dirty="0" err="1" smtClean="0"/>
              <a:t>Second</a:t>
            </a:r>
            <a:r>
              <a:rPr lang="nl-NL" dirty="0" smtClean="0"/>
              <a:t> level</a:t>
            </a:r>
          </a:p>
          <a:p>
            <a:pPr lvl="2"/>
            <a:r>
              <a:rPr lang="nl-NL" dirty="0" err="1" smtClean="0"/>
              <a:t>Third</a:t>
            </a:r>
            <a:r>
              <a:rPr lang="nl-NL" dirty="0" smtClean="0"/>
              <a:t> level</a:t>
            </a:r>
          </a:p>
          <a:p>
            <a:pPr lvl="3"/>
            <a:r>
              <a:rPr lang="nl-NL" dirty="0" err="1" smtClean="0"/>
              <a:t>Fourth</a:t>
            </a:r>
            <a:r>
              <a:rPr lang="nl-NL" dirty="0" smtClean="0"/>
              <a:t> level</a:t>
            </a:r>
          </a:p>
          <a:p>
            <a:pPr lvl="4"/>
            <a:r>
              <a:rPr lang="nl-NL" dirty="0" err="1" smtClean="0"/>
              <a:t>Fifth</a:t>
            </a:r>
            <a:r>
              <a:rPr lang="nl-NL" dirty="0" smtClean="0"/>
              <a:t>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Verdana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nl-NL" smtClean="0"/>
              <a:t>Leveranciersoverleg 22.03.2013         Dirk Moree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srgbClr val="000000">
                    <a:tint val="75000"/>
                  </a:srgb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Calibri" charset="0"/>
                <a:ea typeface="+mn-ea"/>
                <a:cs typeface="+mn-cs"/>
              </a:defRPr>
            </a:lvl1pPr>
          </a:lstStyle>
          <a:p>
            <a:pPr>
              <a:defRPr/>
            </a:pPr>
            <a:fld id="{61175676-FE73-4C19-BA4F-2C7D43950092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014083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nl-NL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Click to edit Master text styles</a:t>
            </a:r>
          </a:p>
          <a:p>
            <a:pPr lvl="1"/>
            <a:r>
              <a:rPr lang="nl-NL" smtClean="0"/>
              <a:t>Second level</a:t>
            </a:r>
          </a:p>
          <a:p>
            <a:pPr lvl="2"/>
            <a:r>
              <a:rPr lang="nl-NL" smtClean="0"/>
              <a:t>Third level</a:t>
            </a:r>
          </a:p>
          <a:p>
            <a:pPr lvl="3"/>
            <a:r>
              <a:rPr lang="nl-NL" smtClean="0"/>
              <a:t>Fourth level</a:t>
            </a:r>
          </a:p>
          <a:p>
            <a:pPr lvl="4"/>
            <a:r>
              <a:rPr lang="nl-NL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Click to edit Master text styles</a:t>
            </a:r>
          </a:p>
          <a:p>
            <a:pPr lvl="1"/>
            <a:r>
              <a:rPr lang="nl-NL" smtClean="0"/>
              <a:t>Second level</a:t>
            </a:r>
          </a:p>
          <a:p>
            <a:pPr lvl="2"/>
            <a:r>
              <a:rPr lang="nl-NL" smtClean="0"/>
              <a:t>Third level</a:t>
            </a:r>
          </a:p>
          <a:p>
            <a:pPr lvl="3"/>
            <a:r>
              <a:rPr lang="nl-NL" smtClean="0"/>
              <a:t>Fourth level</a:t>
            </a:r>
          </a:p>
          <a:p>
            <a:pPr lvl="4"/>
            <a:r>
              <a:rPr lang="nl-NL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Verdana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nl-NL" smtClean="0"/>
              <a:t>Leveranciersoverleg 22.03.2013         Dirk Moree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srgbClr val="000000">
                    <a:tint val="75000"/>
                  </a:srgb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Calibri" charset="0"/>
                <a:ea typeface="+mn-ea"/>
                <a:cs typeface="+mn-cs"/>
              </a:defRPr>
            </a:lvl1pPr>
          </a:lstStyle>
          <a:p>
            <a:pPr>
              <a:defRPr/>
            </a:pPr>
            <a:fld id="{19548A7E-DDE0-4587-8522-710E2069C7B9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995352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nl-NL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Click to edit Master text styles</a:t>
            </a:r>
          </a:p>
          <a:p>
            <a:pPr lvl="1"/>
            <a:r>
              <a:rPr lang="nl-NL" smtClean="0"/>
              <a:t>Second level</a:t>
            </a:r>
          </a:p>
          <a:p>
            <a:pPr lvl="2"/>
            <a:r>
              <a:rPr lang="nl-NL" smtClean="0"/>
              <a:t>Third level</a:t>
            </a:r>
          </a:p>
          <a:p>
            <a:pPr lvl="3"/>
            <a:r>
              <a:rPr lang="nl-NL" smtClean="0"/>
              <a:t>Fourth level</a:t>
            </a:r>
          </a:p>
          <a:p>
            <a:pPr lvl="4"/>
            <a:r>
              <a:rPr lang="nl-NL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Click to edit Master text styles</a:t>
            </a:r>
          </a:p>
          <a:p>
            <a:pPr lvl="1"/>
            <a:r>
              <a:rPr lang="nl-NL" smtClean="0"/>
              <a:t>Second level</a:t>
            </a:r>
          </a:p>
          <a:p>
            <a:pPr lvl="2"/>
            <a:r>
              <a:rPr lang="nl-NL" smtClean="0"/>
              <a:t>Third level</a:t>
            </a:r>
          </a:p>
          <a:p>
            <a:pPr lvl="3"/>
            <a:r>
              <a:rPr lang="nl-NL" smtClean="0"/>
              <a:t>Fourth level</a:t>
            </a:r>
          </a:p>
          <a:p>
            <a:pPr lvl="4"/>
            <a:r>
              <a:rPr lang="nl-NL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Verdana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nl-NL" smtClean="0"/>
              <a:t>Leveranciersoverleg 22.03.2013         Dirk Moree</a:t>
            </a:r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srgbClr val="000000">
                    <a:tint val="75000"/>
                  </a:srgb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Calibri" charset="0"/>
                <a:ea typeface="+mn-ea"/>
                <a:cs typeface="+mn-cs"/>
              </a:defRPr>
            </a:lvl1pPr>
          </a:lstStyle>
          <a:p>
            <a:pPr>
              <a:defRPr/>
            </a:pPr>
            <a:fld id="{971CEC9C-9586-4242-A460-0ADAF6EACE96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46768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anchor="ctr" anchorCtr="0"/>
          <a:lstStyle>
            <a:lvl1pPr>
              <a:defRPr sz="3200"/>
            </a:lvl1pPr>
          </a:lstStyle>
          <a:p>
            <a:r>
              <a:rPr lang="nl-NL" smtClean="0"/>
              <a:t>Click to edit Master title style</a:t>
            </a:r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srgbClr val="000000">
                    <a:tint val="75000"/>
                  </a:srgb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Calibri" charset="0"/>
                <a:ea typeface="+mn-ea"/>
                <a:cs typeface="+mn-cs"/>
              </a:defRPr>
            </a:lvl1pPr>
          </a:lstStyle>
          <a:p>
            <a:pPr>
              <a:defRPr/>
            </a:pPr>
            <a:fld id="{E6AB272B-1E4C-4CAC-8F76-5318D3CE9EEB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074738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Verdana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nl-NL" smtClean="0"/>
              <a:t>Leveranciersoverleg 22.03.2013         Dirk Moree</a:t>
            </a:r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srgbClr val="000000">
                    <a:tint val="75000"/>
                  </a:srgb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Calibri" charset="0"/>
                <a:ea typeface="+mn-ea"/>
                <a:cs typeface="+mn-cs"/>
              </a:defRPr>
            </a:lvl1pPr>
          </a:lstStyle>
          <a:p>
            <a:pPr>
              <a:defRPr/>
            </a:pPr>
            <a:fld id="{0B2D106C-0242-4252-816E-9A429D7CE9FD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605117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Click to edit Master text styles</a:t>
            </a:r>
          </a:p>
          <a:p>
            <a:pPr lvl="1"/>
            <a:r>
              <a:rPr lang="nl-NL" smtClean="0"/>
              <a:t>Second level</a:t>
            </a:r>
          </a:p>
          <a:p>
            <a:pPr lvl="2"/>
            <a:r>
              <a:rPr lang="nl-NL" smtClean="0"/>
              <a:t>Third level</a:t>
            </a:r>
          </a:p>
          <a:p>
            <a:pPr lvl="3"/>
            <a:r>
              <a:rPr lang="nl-NL" smtClean="0"/>
              <a:t>Fourth level</a:t>
            </a:r>
          </a:p>
          <a:p>
            <a:pPr lvl="4"/>
            <a:r>
              <a:rPr lang="nl-NL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Verdana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nl-NL" smtClean="0"/>
              <a:t>Leveranciersoverleg 22.03.2013         Dirk Moree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srgbClr val="000000">
                    <a:tint val="75000"/>
                  </a:srgb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Calibri" charset="0"/>
                <a:ea typeface="+mn-ea"/>
                <a:cs typeface="+mn-cs"/>
              </a:defRPr>
            </a:lvl1pPr>
          </a:lstStyle>
          <a:p>
            <a:pPr>
              <a:defRPr/>
            </a:pPr>
            <a:fld id="{56C73EC4-3EE2-46AF-A7CF-6B058932BB1E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339576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Verdana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nl-NL" smtClean="0"/>
              <a:t>Leveranciersoverleg 22.03.2013         Dirk Moree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srgbClr val="000000">
                    <a:tint val="75000"/>
                  </a:srgb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Calibri" charset="0"/>
                <a:ea typeface="+mn-ea"/>
                <a:cs typeface="+mn-cs"/>
              </a:defRPr>
            </a:lvl1pPr>
          </a:lstStyle>
          <a:p>
            <a:pPr>
              <a:defRPr/>
            </a:pPr>
            <a:fld id="{0DB036A3-CDA7-47E5-A5F1-84C5CEDFA967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844335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nl-NL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Click to edit Master text styles</a:t>
            </a:r>
          </a:p>
          <a:p>
            <a:pPr lvl="1"/>
            <a:r>
              <a:rPr lang="nl-NL" smtClean="0"/>
              <a:t>Second level</a:t>
            </a:r>
          </a:p>
          <a:p>
            <a:pPr lvl="2"/>
            <a:r>
              <a:rPr lang="nl-NL" smtClean="0"/>
              <a:t>Third level</a:t>
            </a:r>
          </a:p>
          <a:p>
            <a:pPr lvl="3"/>
            <a:r>
              <a:rPr lang="nl-NL" smtClean="0"/>
              <a:t>Fourth level</a:t>
            </a:r>
          </a:p>
          <a:p>
            <a:pPr lvl="4"/>
            <a:r>
              <a:rPr lang="nl-NL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Verdana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nl-NL" smtClean="0"/>
              <a:t>Leveranciersoverleg 22.03.2013         Dirk Moree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srgbClr val="000000">
                    <a:tint val="75000"/>
                  </a:srgb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Calibri" charset="0"/>
                <a:ea typeface="+mn-ea"/>
                <a:cs typeface="+mn-cs"/>
              </a:defRPr>
            </a:lvl1pPr>
          </a:lstStyle>
          <a:p>
            <a:pPr>
              <a:defRPr/>
            </a:pPr>
            <a:fld id="{45439414-9624-4788-893A-417A3BEF6E56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806748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nl-NL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Click to edit Master text styles</a:t>
            </a:r>
          </a:p>
          <a:p>
            <a:pPr lvl="1"/>
            <a:r>
              <a:rPr lang="nl-NL" smtClean="0"/>
              <a:t>Second level</a:t>
            </a:r>
          </a:p>
          <a:p>
            <a:pPr lvl="2"/>
            <a:r>
              <a:rPr lang="nl-NL" smtClean="0"/>
              <a:t>Third level</a:t>
            </a:r>
          </a:p>
          <a:p>
            <a:pPr lvl="3"/>
            <a:r>
              <a:rPr lang="nl-NL" smtClean="0"/>
              <a:t>Fourth level</a:t>
            </a:r>
          </a:p>
          <a:p>
            <a:pPr lvl="4"/>
            <a:r>
              <a:rPr lang="nl-NL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Verdana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nl-NL" smtClean="0"/>
              <a:t>Leveranciersoverleg 22.03.2013         Dirk Moree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srgbClr val="000000">
                    <a:tint val="75000"/>
                  </a:srgb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Calibri" charset="0"/>
                <a:ea typeface="+mn-ea"/>
                <a:cs typeface="+mn-cs"/>
              </a:defRPr>
            </a:lvl1pPr>
          </a:lstStyle>
          <a:p>
            <a:pPr>
              <a:defRPr/>
            </a:pPr>
            <a:fld id="{39805EBB-93B9-493D-B633-887E176EFA17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61166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>
                <a:solidFill>
                  <a:srgbClr val="FFFFFF"/>
                </a:solidFill>
              </a:rPr>
              <a:t>Ondertitel - auteur - 12.03.2010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0D1E6FA-2329-4492-9319-DC03B3D3C73C}" type="slidenum">
              <a:rPr lang="en-US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8383686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Verdana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nl-NL" smtClean="0"/>
              <a:t>Leveranciersoverleg 22.03.2013         Dirk Moree</a:t>
            </a:r>
            <a:endParaRPr lang="en-US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srgbClr val="000000">
                    <a:tint val="75000"/>
                  </a:srgb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Calibri" charset="0"/>
                <a:ea typeface="+mn-ea"/>
                <a:cs typeface="+mn-cs"/>
              </a:defRPr>
            </a:lvl1pPr>
          </a:lstStyle>
          <a:p>
            <a:pPr>
              <a:defRPr/>
            </a:pPr>
            <a:fld id="{F0A1CBF1-95A2-49A6-A5AD-28FE564B7FE8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11002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nl-NL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Click to edit Master text styles</a:t>
            </a:r>
          </a:p>
          <a:p>
            <a:pPr lvl="1"/>
            <a:r>
              <a:rPr lang="nl-NL" smtClean="0"/>
              <a:t>Second level</a:t>
            </a:r>
          </a:p>
          <a:p>
            <a:pPr lvl="2"/>
            <a:r>
              <a:rPr lang="nl-NL" smtClean="0"/>
              <a:t>Third level</a:t>
            </a:r>
          </a:p>
          <a:p>
            <a:pPr lvl="3"/>
            <a:r>
              <a:rPr lang="nl-NL" smtClean="0"/>
              <a:t>Fourth level</a:t>
            </a:r>
          </a:p>
          <a:p>
            <a:pPr lvl="4"/>
            <a:r>
              <a:rPr lang="nl-NL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Click to edit Master text styles</a:t>
            </a:r>
          </a:p>
          <a:p>
            <a:pPr lvl="1"/>
            <a:r>
              <a:rPr lang="nl-NL" smtClean="0"/>
              <a:t>Second level</a:t>
            </a:r>
          </a:p>
          <a:p>
            <a:pPr lvl="2"/>
            <a:r>
              <a:rPr lang="nl-NL" smtClean="0"/>
              <a:t>Third level</a:t>
            </a:r>
          </a:p>
          <a:p>
            <a:pPr lvl="3"/>
            <a:r>
              <a:rPr lang="nl-NL" smtClean="0"/>
              <a:t>Fourth level</a:t>
            </a:r>
          </a:p>
          <a:p>
            <a:pPr lvl="4"/>
            <a:r>
              <a:rPr lang="nl-NL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>
                <a:solidFill>
                  <a:srgbClr val="FFFFFF"/>
                </a:solidFill>
              </a:rPr>
              <a:t>Ondertitel - auteur - 12.03.2010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BBDC290-30AC-4216-A241-A281952D8301}" type="slidenum">
              <a:rPr lang="en-US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17077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nl-NL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Click to edit Master text styles</a:t>
            </a:r>
          </a:p>
          <a:p>
            <a:pPr lvl="1"/>
            <a:r>
              <a:rPr lang="nl-NL" smtClean="0"/>
              <a:t>Second level</a:t>
            </a:r>
          </a:p>
          <a:p>
            <a:pPr lvl="2"/>
            <a:r>
              <a:rPr lang="nl-NL" smtClean="0"/>
              <a:t>Third level</a:t>
            </a:r>
          </a:p>
          <a:p>
            <a:pPr lvl="3"/>
            <a:r>
              <a:rPr lang="nl-NL" smtClean="0"/>
              <a:t>Fourth level</a:t>
            </a:r>
          </a:p>
          <a:p>
            <a:pPr lvl="4"/>
            <a:r>
              <a:rPr lang="nl-NL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Click to edit Master text styles</a:t>
            </a:r>
          </a:p>
          <a:p>
            <a:pPr lvl="1"/>
            <a:r>
              <a:rPr lang="nl-NL" smtClean="0"/>
              <a:t>Second level</a:t>
            </a:r>
          </a:p>
          <a:p>
            <a:pPr lvl="2"/>
            <a:r>
              <a:rPr lang="nl-NL" smtClean="0"/>
              <a:t>Third level</a:t>
            </a:r>
          </a:p>
          <a:p>
            <a:pPr lvl="3"/>
            <a:r>
              <a:rPr lang="nl-NL" smtClean="0"/>
              <a:t>Fourth level</a:t>
            </a:r>
          </a:p>
          <a:p>
            <a:pPr lvl="4"/>
            <a:r>
              <a:rPr lang="nl-NL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>
                <a:solidFill>
                  <a:srgbClr val="FFFFFF"/>
                </a:solidFill>
              </a:rPr>
              <a:t>Ondertitel - auteur - 12.03.2010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43A50EF-0E99-4E37-8C03-0553CF6EAD99}" type="slidenum">
              <a:rPr lang="en-US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97938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anchor="ctr" anchorCtr="0"/>
          <a:lstStyle>
            <a:lvl1pPr>
              <a:defRPr sz="3200"/>
            </a:lvl1pPr>
          </a:lstStyle>
          <a:p>
            <a:r>
              <a:rPr lang="nl-NL" smtClean="0"/>
              <a:t>Click to edit Master title style</a:t>
            </a: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6344D6B-126E-4CC1-905A-BFCD8B8DC129}" type="slidenum">
              <a:rPr lang="en-US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39251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>
                <a:solidFill>
                  <a:srgbClr val="FFFFFF"/>
                </a:solidFill>
              </a:rPr>
              <a:t>Ondertitel - auteur - 12.03.2010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D964FB-A66C-4BF1-946E-66A1FB38FECC}" type="slidenum">
              <a:rPr lang="en-US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66082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Click to edit Master text styles</a:t>
            </a:r>
          </a:p>
          <a:p>
            <a:pPr lvl="1"/>
            <a:r>
              <a:rPr lang="nl-NL" smtClean="0"/>
              <a:t>Second level</a:t>
            </a:r>
          </a:p>
          <a:p>
            <a:pPr lvl="2"/>
            <a:r>
              <a:rPr lang="nl-NL" smtClean="0"/>
              <a:t>Third level</a:t>
            </a:r>
          </a:p>
          <a:p>
            <a:pPr lvl="3"/>
            <a:r>
              <a:rPr lang="nl-NL" smtClean="0"/>
              <a:t>Fourth level</a:t>
            </a:r>
          </a:p>
          <a:p>
            <a:pPr lvl="4"/>
            <a:r>
              <a:rPr lang="nl-NL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>
                <a:solidFill>
                  <a:srgbClr val="FFFFFF"/>
                </a:solidFill>
              </a:rPr>
              <a:t>Ondertitel - auteur - 12.03.2010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B1EB05C-A9B0-4E66-B207-202666EFFD62}" type="slidenum">
              <a:rPr lang="en-US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69310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>
                <a:solidFill>
                  <a:srgbClr val="FFFFFF"/>
                </a:solidFill>
              </a:rPr>
              <a:t>Ondertitel - auteur - 12.03.2010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5C0816-E662-4343-A2AD-55C3E8F4C54D}" type="slidenum">
              <a:rPr lang="en-US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39341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3" Type="http://schemas.openxmlformats.org/officeDocument/2006/relationships/slideLayout" Target="../slideLayouts/slideLayout16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5" Type="http://schemas.openxmlformats.org/officeDocument/2006/relationships/slideLayout" Target="../slideLayouts/slideLayout18.xml"/><Relationship Id="rId4" Type="http://schemas.openxmlformats.org/officeDocument/2006/relationships/slideLayout" Target="../slideLayouts/slideLayout17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7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22.xml"/><Relationship Id="rId7" Type="http://schemas.openxmlformats.org/officeDocument/2006/relationships/slideLayout" Target="../slideLayouts/slideLayout26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1.xml"/><Relationship Id="rId1" Type="http://schemas.openxmlformats.org/officeDocument/2006/relationships/slideLayout" Target="../slideLayouts/slideLayout20.xml"/><Relationship Id="rId6" Type="http://schemas.openxmlformats.org/officeDocument/2006/relationships/slideLayout" Target="../slideLayouts/slideLayout25.xml"/><Relationship Id="rId11" Type="http://schemas.openxmlformats.org/officeDocument/2006/relationships/slideLayout" Target="../slideLayouts/slideLayout30.xml"/><Relationship Id="rId5" Type="http://schemas.openxmlformats.org/officeDocument/2006/relationships/slideLayout" Target="../slideLayouts/slideLayout24.xml"/><Relationship Id="rId10" Type="http://schemas.openxmlformats.org/officeDocument/2006/relationships/slideLayout" Target="../slideLayouts/slideLayout29.xml"/><Relationship Id="rId4" Type="http://schemas.openxmlformats.org/officeDocument/2006/relationships/slideLayout" Target="../slideLayouts/slideLayout23.xml"/><Relationship Id="rId9" Type="http://schemas.openxmlformats.org/officeDocument/2006/relationships/slideLayout" Target="../slideLayouts/slideLayout2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7" descr="3094.1114_NUP_Basis.jpg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941388" y="1527175"/>
            <a:ext cx="8459787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Titel im exer ing euisi ex ea acil</a:t>
            </a:r>
          </a:p>
          <a:p>
            <a:pPr lvl="0"/>
            <a:endParaRPr lang="nl-NL" smtClean="0"/>
          </a:p>
          <a:p>
            <a:pPr lvl="1"/>
            <a:r>
              <a:rPr lang="nl-NL" smtClean="0"/>
              <a:t>• Serperat wisci tatio odolor</a:t>
            </a:r>
          </a:p>
          <a:p>
            <a:pPr lvl="1"/>
            <a:r>
              <a:rPr lang="nl-NL" smtClean="0"/>
              <a:t>• Asting er sim vel utatis eu faccum ex</a:t>
            </a:r>
          </a:p>
          <a:p>
            <a:pPr lvl="1"/>
            <a:r>
              <a:rPr lang="nl-NL" smtClean="0"/>
              <a:t>• Ero commodi pismodip</a:t>
            </a:r>
          </a:p>
          <a:p>
            <a:pPr lvl="1"/>
            <a:r>
              <a:rPr lang="nl-NL" smtClean="0"/>
              <a:t>• Seum num dolum</a:t>
            </a:r>
          </a:p>
          <a:p>
            <a:pPr lvl="1"/>
            <a:r>
              <a:rPr lang="nl-NL" smtClean="0"/>
              <a:t>• Hendrem velendi gnisim doloborerit</a:t>
            </a:r>
          </a:p>
          <a:p>
            <a:pPr lvl="0"/>
            <a:endParaRPr lang="nl-NL" smtClean="0"/>
          </a:p>
          <a:p>
            <a:pPr lvl="0"/>
            <a:endParaRPr lang="nl-NL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92100" y="5922963"/>
            <a:ext cx="4926013" cy="560387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2000">
                <a:solidFill>
                  <a:schemeClr val="bg1"/>
                </a:solidFill>
                <a:latin typeface="Verdana" charset="0"/>
              </a:defRPr>
            </a:lvl1pPr>
          </a:lstStyle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r>
              <a:rPr lang="nl-NL">
                <a:solidFill>
                  <a:srgbClr val="FFFFFF"/>
                </a:solidFill>
              </a:rPr>
              <a:t>Ondertitel - auteur - 12.03.2012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 defTabSz="457200">
              <a:defRPr/>
            </a:pPr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charset="0"/>
              </a:defRPr>
            </a:lvl1pPr>
          </a:lstStyle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fld id="{B593C31A-12B3-47A4-ADA5-B8B1F75B2EBC}" type="slidenum">
              <a:rPr lang="en-US"/>
              <a:pPr defTabSz="457200" fontAlgn="base">
                <a:spcBef>
                  <a:spcPct val="0"/>
                </a:spcBef>
                <a:spcAft>
                  <a:spcPct val="0"/>
                </a:spcAft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7272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hf sldNum="0" hdr="0" ftr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ヒラギノ角ゴ Pro W3" charset="-128"/>
          <a:cs typeface="ヒラギノ角ゴ Pro W3" charset="-128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ヒラギノ角ゴ Pro W3" charset="-128"/>
          <a:cs typeface="ヒラギノ角ゴ Pro W3" charset="-128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ヒラギノ角ゴ Pro W3" charset="-128"/>
          <a:cs typeface="ヒラギノ角ゴ Pro W3" charset="-128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ヒラギノ角ゴ Pro W3" charset="-128"/>
          <a:cs typeface="ヒラギノ角ゴ Pro W3" charset="-128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ヒラギノ角ゴ Pro W3" charset="-128"/>
          <a:cs typeface="ヒラギノ角ゴ Pro W3" charset="-128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ヒラギノ角ゴ Pro W3" charset="-128"/>
          <a:cs typeface="ヒラギノ角ゴ Pro W3" charset="-128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ヒラギノ角ゴ Pro W3" charset="-128"/>
          <a:cs typeface="ヒラギノ角ゴ Pro W3" charset="-128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ヒラギノ角ゴ Pro W3" charset="-128"/>
          <a:cs typeface="ヒラギノ角ゴ Pro W3" charset="-128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ヒラギノ角ゴ Pro W3" charset="-128"/>
          <a:cs typeface="ヒラギノ角ゴ Pro W3" charset="-128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defRPr sz="2600" b="1" i="1" kern="1200">
          <a:solidFill>
            <a:schemeClr val="accent2"/>
          </a:solidFill>
          <a:latin typeface="Verdana"/>
          <a:ea typeface="ヒラギノ角ゴ Pro W3" charset="-128"/>
          <a:cs typeface="Verdana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defRPr sz="2300" kern="1200">
          <a:solidFill>
            <a:schemeClr val="tx1"/>
          </a:solidFill>
          <a:latin typeface="Verdana"/>
          <a:ea typeface="ヒラギノ角ゴ Pro W3" charset="-128"/>
          <a:cs typeface="Verdana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defRPr sz="2300" kern="1200">
          <a:solidFill>
            <a:schemeClr val="tx1"/>
          </a:solidFill>
          <a:latin typeface="Verdana"/>
          <a:ea typeface="ヒラギノ角ゴ Pro W3" charset="-128"/>
          <a:cs typeface="Verdana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defRPr sz="2300" kern="1200">
          <a:solidFill>
            <a:schemeClr val="tx1"/>
          </a:solidFill>
          <a:latin typeface="Verdana"/>
          <a:ea typeface="ヒラギノ角ゴ Pro W3" charset="-128"/>
          <a:cs typeface="Verdana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defRPr sz="2300" kern="1200">
          <a:solidFill>
            <a:schemeClr val="tx1"/>
          </a:solidFill>
          <a:latin typeface="Verdana"/>
          <a:ea typeface="ヒラギノ角ゴ Pro W3" charset="-128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7" descr="3094.1114_NUP_Basis.jp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941388" y="1527175"/>
            <a:ext cx="8459787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Titel im exer ing euisi ex ea acil</a:t>
            </a:r>
          </a:p>
          <a:p>
            <a:pPr lvl="0"/>
            <a:endParaRPr lang="nl-NL" smtClean="0"/>
          </a:p>
          <a:p>
            <a:pPr lvl="1"/>
            <a:r>
              <a:rPr lang="nl-NL" smtClean="0"/>
              <a:t>• Serperat wisci tatio odolor</a:t>
            </a:r>
          </a:p>
          <a:p>
            <a:pPr lvl="1"/>
            <a:r>
              <a:rPr lang="nl-NL" smtClean="0"/>
              <a:t>• Asting er sim vel utatis eu faccum ex</a:t>
            </a:r>
          </a:p>
          <a:p>
            <a:pPr lvl="1"/>
            <a:r>
              <a:rPr lang="nl-NL" smtClean="0"/>
              <a:t>• Ero commodi pismodip</a:t>
            </a:r>
          </a:p>
          <a:p>
            <a:pPr lvl="1"/>
            <a:r>
              <a:rPr lang="nl-NL" smtClean="0"/>
              <a:t>• Seum num dolum</a:t>
            </a:r>
          </a:p>
          <a:p>
            <a:pPr lvl="1"/>
            <a:r>
              <a:rPr lang="nl-NL" smtClean="0"/>
              <a:t>• Hendrem velendi gnisim doloborerit</a:t>
            </a:r>
          </a:p>
          <a:p>
            <a:pPr lvl="0"/>
            <a:endParaRPr lang="nl-NL" smtClean="0"/>
          </a:p>
          <a:p>
            <a:pPr lvl="0"/>
            <a:endParaRPr lang="nl-NL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92100" y="5922963"/>
            <a:ext cx="4926013" cy="560387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2000">
                <a:solidFill>
                  <a:schemeClr val="bg1"/>
                </a:solidFill>
                <a:latin typeface="Verdana" charset="0"/>
              </a:defRPr>
            </a:lvl1pPr>
          </a:lstStyle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r>
              <a:rPr lang="nl-NL">
                <a:solidFill>
                  <a:srgbClr val="FFFFFF"/>
                </a:solidFill>
              </a:rPr>
              <a:t>Ondertitel - auteur - 12.03.2012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 defTabSz="457200">
              <a:defRPr/>
            </a:pPr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charset="0"/>
              </a:defRPr>
            </a:lvl1pPr>
          </a:lstStyle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fld id="{B593C31A-12B3-47A4-ADA5-B8B1F75B2EBC}" type="slidenum">
              <a:rPr lang="en-US"/>
              <a:pPr defTabSz="457200" fontAlgn="base">
                <a:spcBef>
                  <a:spcPct val="0"/>
                </a:spcBef>
                <a:spcAft>
                  <a:spcPct val="0"/>
                </a:spcAft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04406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</p:sldLayoutIdLst>
  <p:hf sldNum="0" hdr="0" ftr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ヒラギノ角ゴ Pro W3" charset="-128"/>
          <a:cs typeface="ヒラギノ角ゴ Pro W3" charset="-128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ヒラギノ角ゴ Pro W3" charset="-128"/>
          <a:cs typeface="ヒラギノ角ゴ Pro W3" charset="-128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ヒラギノ角ゴ Pro W3" charset="-128"/>
          <a:cs typeface="ヒラギノ角ゴ Pro W3" charset="-128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ヒラギノ角ゴ Pro W3" charset="-128"/>
          <a:cs typeface="ヒラギノ角ゴ Pro W3" charset="-128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ヒラギノ角ゴ Pro W3" charset="-128"/>
          <a:cs typeface="ヒラギノ角ゴ Pro W3" charset="-128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ヒラギノ角ゴ Pro W3" charset="-128"/>
          <a:cs typeface="ヒラギノ角ゴ Pro W3" charset="-128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ヒラギノ角ゴ Pro W3" charset="-128"/>
          <a:cs typeface="ヒラギノ角ゴ Pro W3" charset="-128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ヒラギノ角ゴ Pro W3" charset="-128"/>
          <a:cs typeface="ヒラギノ角ゴ Pro W3" charset="-128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ヒラギノ角ゴ Pro W3" charset="-128"/>
          <a:cs typeface="ヒラギノ角ゴ Pro W3" charset="-128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defRPr sz="2600" b="1" i="1" kern="1200">
          <a:solidFill>
            <a:schemeClr val="accent2"/>
          </a:solidFill>
          <a:latin typeface="Verdana"/>
          <a:ea typeface="ヒラギノ角ゴ Pro W3" charset="-128"/>
          <a:cs typeface="Verdana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defRPr sz="2300" kern="1200">
          <a:solidFill>
            <a:schemeClr val="tx1"/>
          </a:solidFill>
          <a:latin typeface="Verdana"/>
          <a:ea typeface="ヒラギノ角ゴ Pro W3" charset="-128"/>
          <a:cs typeface="Verdana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defRPr sz="2300" kern="1200">
          <a:solidFill>
            <a:schemeClr val="tx1"/>
          </a:solidFill>
          <a:latin typeface="Verdana"/>
          <a:ea typeface="ヒラギノ角ゴ Pro W3" charset="-128"/>
          <a:cs typeface="Verdana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defRPr sz="2300" kern="1200">
          <a:solidFill>
            <a:schemeClr val="tx1"/>
          </a:solidFill>
          <a:latin typeface="Verdana"/>
          <a:ea typeface="ヒラギノ角ゴ Pro W3" charset="-128"/>
          <a:cs typeface="Verdana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defRPr sz="2300" kern="1200">
          <a:solidFill>
            <a:schemeClr val="tx1"/>
          </a:solidFill>
          <a:latin typeface="Verdana"/>
          <a:ea typeface="ヒラギノ角ゴ Pro W3" charset="-128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7" descr="3094.1114_NUP_Basis.jpg"/>
          <p:cNvPicPr>
            <a:picLocks noChangeAspect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941388" y="1527175"/>
            <a:ext cx="8459787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Titel im exer ing euisi ex ea acil</a:t>
            </a:r>
          </a:p>
          <a:p>
            <a:pPr lvl="0"/>
            <a:endParaRPr lang="nl-NL" smtClean="0"/>
          </a:p>
          <a:p>
            <a:pPr lvl="1"/>
            <a:r>
              <a:rPr lang="nl-NL" smtClean="0"/>
              <a:t>• Serperat wisci tatio odolor</a:t>
            </a:r>
          </a:p>
          <a:p>
            <a:pPr lvl="1"/>
            <a:r>
              <a:rPr lang="nl-NL" smtClean="0"/>
              <a:t>• Asting er sim vel utatis eu faccum ex</a:t>
            </a:r>
          </a:p>
          <a:p>
            <a:pPr lvl="1"/>
            <a:r>
              <a:rPr lang="nl-NL" smtClean="0"/>
              <a:t>• Ero commodi pismodip</a:t>
            </a:r>
          </a:p>
          <a:p>
            <a:pPr lvl="1"/>
            <a:r>
              <a:rPr lang="nl-NL" smtClean="0"/>
              <a:t>• Seum num dolum</a:t>
            </a:r>
          </a:p>
          <a:p>
            <a:pPr lvl="1"/>
            <a:r>
              <a:rPr lang="nl-NL" smtClean="0"/>
              <a:t>• Hendrem velendi gnisim doloborerit</a:t>
            </a:r>
          </a:p>
          <a:p>
            <a:pPr lvl="0"/>
            <a:endParaRPr lang="nl-NL" smtClean="0"/>
          </a:p>
          <a:p>
            <a:pPr lvl="0"/>
            <a:endParaRPr lang="nl-NL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92100" y="5922963"/>
            <a:ext cx="4926013" cy="560387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2000">
                <a:solidFill>
                  <a:srgbClr val="FFFFFF"/>
                </a:solidFill>
                <a:latin typeface="Verdana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nl-NL" smtClean="0"/>
              <a:t>Leveranciersoverleg 22.03.2013         Dirk Moree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  <a:latin typeface="Verdana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D19E0B56-44F0-4F21-B8EF-509E6AA78DD6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21926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4" r:id="rId2"/>
    <p:sldLayoutId id="2147483685" r:id="rId3"/>
    <p:sldLayoutId id="2147483686" r:id="rId4"/>
    <p:sldLayoutId id="2147483687" r:id="rId5"/>
    <p:sldLayoutId id="2147483688" r:id="rId6"/>
    <p:sldLayoutId id="2147483689" r:id="rId7"/>
    <p:sldLayoutId id="2147483690" r:id="rId8"/>
    <p:sldLayoutId id="2147483691" r:id="rId9"/>
    <p:sldLayoutId id="2147483692" r:id="rId10"/>
    <p:sldLayoutId id="2147483693" r:id="rId11"/>
  </p:sldLayoutIdLst>
  <p:hf sldNum="0" hdr="0" ftr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ヒラギノ角ゴ Pro W3" charset="-128"/>
          <a:cs typeface="ヒラギノ角ゴ Pro W3" charset="-128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ヒラギノ角ゴ Pro W3" charset="-128"/>
          <a:cs typeface="ヒラギノ角ゴ Pro W3" charset="-128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ヒラギノ角ゴ Pro W3" charset="-128"/>
          <a:cs typeface="ヒラギノ角ゴ Pro W3" charset="-128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ヒラギノ角ゴ Pro W3" charset="-128"/>
          <a:cs typeface="ヒラギノ角ゴ Pro W3" charset="-128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ヒラギノ角ゴ Pro W3" charset="-128"/>
          <a:cs typeface="ヒラギノ角ゴ Pro W3" charset="-128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ヒラギノ角ゴ Pro W3" charset="-128"/>
          <a:cs typeface="ヒラギノ角ゴ Pro W3" charset="-128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ヒラギノ角ゴ Pro W3" charset="-128"/>
          <a:cs typeface="ヒラギノ角ゴ Pro W3" charset="-128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ヒラギノ角ゴ Pro W3" charset="-128"/>
          <a:cs typeface="ヒラギノ角ゴ Pro W3" charset="-128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ヒラギノ角ゴ Pro W3" charset="-128"/>
          <a:cs typeface="ヒラギノ角ゴ Pro W3" charset="-128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defRPr sz="2600" b="1" i="1" kern="1200">
          <a:solidFill>
            <a:schemeClr val="accent2"/>
          </a:solidFill>
          <a:latin typeface="Verdana"/>
          <a:ea typeface="ヒラギノ角ゴ Pro W3" charset="-128"/>
          <a:cs typeface="Verdana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defRPr sz="2300" kern="1200">
          <a:solidFill>
            <a:schemeClr val="tx1"/>
          </a:solidFill>
          <a:latin typeface="Verdana"/>
          <a:ea typeface="ヒラギノ角ゴ Pro W3" charset="-128"/>
          <a:cs typeface="Verdana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defRPr sz="2300" kern="1200">
          <a:solidFill>
            <a:schemeClr val="tx1"/>
          </a:solidFill>
          <a:latin typeface="Verdana"/>
          <a:ea typeface="ヒラギノ角ゴ Pro W3" charset="-128"/>
          <a:cs typeface="Verdana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defRPr sz="2300" kern="1200">
          <a:solidFill>
            <a:schemeClr val="tx1"/>
          </a:solidFill>
          <a:latin typeface="Verdana"/>
          <a:ea typeface="ヒラギノ角ゴ Pro W3" charset="-128"/>
          <a:cs typeface="Verdana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defRPr sz="2300" kern="1200">
          <a:solidFill>
            <a:schemeClr val="tx1"/>
          </a:solidFill>
          <a:latin typeface="Verdana"/>
          <a:ea typeface="ヒラギノ角ゴ Pro W3" charset="-128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0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2.xml"/><Relationship Id="rId4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2.xml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822264" y="1718810"/>
            <a:ext cx="7561262" cy="2663825"/>
          </a:xfrm>
        </p:spPr>
        <p:txBody>
          <a:bodyPr/>
          <a:lstStyle/>
          <a:p>
            <a:r>
              <a:rPr lang="en-US" sz="40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charset="0"/>
              </a:rPr>
              <a:t>Regiegroep</a:t>
            </a:r>
            <a:r>
              <a:rPr lang="en-US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charset="0"/>
              </a:rPr>
              <a:t> RSGB/RGBZ/</a:t>
            </a:r>
            <a:r>
              <a:rPr lang="en-US" sz="40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charset="0"/>
              </a:rPr>
              <a:t>StUF</a:t>
            </a:r>
            <a:r>
              <a:rPr lang="en-US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charset="0"/>
              </a:rPr>
              <a:t/>
            </a:r>
            <a:br>
              <a:rPr lang="en-US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charset="0"/>
              </a:rPr>
            </a:br>
            <a:r>
              <a:rPr lang="en-US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charset="0"/>
              </a:rPr>
              <a:t>Stand van </a:t>
            </a:r>
            <a:r>
              <a:rPr lang="en-US" sz="40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charset="0"/>
              </a:rPr>
              <a:t>Zaken</a:t>
            </a:r>
            <a:r>
              <a:rPr lang="en-US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charset="0"/>
              </a:rPr>
              <a:t> </a:t>
            </a:r>
            <a:r>
              <a:rPr lang="en-US" sz="40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charset="0"/>
              </a:rPr>
              <a:t>OperatieNUP</a:t>
            </a:r>
            <a:r>
              <a:rPr lang="en-US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charset="0"/>
              </a:rPr>
              <a:t/>
            </a:r>
            <a:br>
              <a:rPr lang="en-US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charset="0"/>
              </a:rPr>
            </a:br>
            <a:r>
              <a:rPr lang="en-US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charset="0"/>
              </a:rPr>
              <a:t/>
            </a:r>
            <a:br>
              <a:rPr lang="en-US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charset="0"/>
              </a:rPr>
            </a:br>
            <a:r>
              <a:rPr lang="en-US" sz="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charset="0"/>
              </a:rPr>
              <a:t/>
            </a:r>
            <a:br>
              <a:rPr lang="en-US" sz="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charset="0"/>
              </a:rPr>
            </a:br>
            <a:r>
              <a:rPr lang="en-US" sz="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charset="0"/>
              </a:rPr>
              <a:t/>
            </a:r>
            <a:br>
              <a:rPr lang="en-US" sz="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charset="0"/>
              </a:rPr>
            </a:br>
            <a:r>
              <a:rPr lang="en-US" sz="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charset="0"/>
              </a:rPr>
              <a:t/>
            </a:r>
            <a:br>
              <a:rPr lang="en-US" sz="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charset="0"/>
              </a:rPr>
            </a:br>
            <a:r>
              <a:rPr lang="en-US" sz="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charset="0"/>
              </a:rPr>
              <a:t/>
            </a:r>
            <a:br>
              <a:rPr lang="en-US" sz="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charset="0"/>
              </a:rPr>
            </a:br>
            <a:r>
              <a:rPr lang="en-US" sz="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charset="0"/>
              </a:rPr>
              <a:t/>
            </a:r>
            <a:br>
              <a:rPr lang="en-US" sz="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charset="0"/>
              </a:rPr>
            </a:br>
            <a:r>
              <a:rPr lang="en-US" sz="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charset="0"/>
              </a:rPr>
              <a:t/>
            </a:r>
            <a:br>
              <a:rPr lang="en-US" sz="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charset="0"/>
              </a:rPr>
            </a:br>
            <a:r>
              <a:rPr lang="en-US" sz="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charset="0"/>
              </a:rPr>
              <a:t/>
            </a:r>
            <a:br>
              <a:rPr lang="en-US" sz="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charset="0"/>
              </a:rPr>
            </a:br>
            <a:r>
              <a:rPr lang="en-US" sz="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charset="0"/>
              </a:rPr>
              <a:t/>
            </a:r>
            <a:br>
              <a:rPr lang="en-US" sz="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charset="0"/>
              </a:rPr>
            </a:br>
            <a:r>
              <a:rPr lang="en-US" sz="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charset="0"/>
              </a:rPr>
              <a:t/>
            </a:r>
            <a:br>
              <a:rPr lang="en-US" sz="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charset="0"/>
              </a:rPr>
            </a:br>
            <a:r>
              <a:rPr lang="en-US" sz="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charset="0"/>
              </a:rPr>
              <a:t/>
            </a:r>
            <a:br>
              <a:rPr lang="en-US" sz="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charset="0"/>
              </a:rPr>
            </a:br>
            <a:r>
              <a:rPr lang="en-US" sz="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charset="0"/>
              </a:rPr>
              <a:t/>
            </a:r>
            <a:br>
              <a:rPr lang="en-US" sz="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charset="0"/>
              </a:rPr>
            </a:br>
            <a:r>
              <a:rPr lang="en-US" sz="1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charset="0"/>
              </a:rPr>
              <a:t>Utrecht - </a:t>
            </a:r>
            <a:r>
              <a:rPr lang="en-US" sz="1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charset="0"/>
              </a:rPr>
              <a:t>3</a:t>
            </a:r>
            <a:r>
              <a:rPr lang="en-US" sz="1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charset="0"/>
              </a:rPr>
              <a:t> </a:t>
            </a:r>
            <a:r>
              <a:rPr lang="en-US" sz="18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charset="0"/>
              </a:rPr>
              <a:t>april</a:t>
            </a:r>
            <a:r>
              <a:rPr lang="en-US" sz="1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charset="0"/>
              </a:rPr>
              <a:t> 2013  - Peter Klaver</a:t>
            </a:r>
            <a:endParaRPr lang="nl-NL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707662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inhoud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Kennismodel </a:t>
            </a:r>
            <a:r>
              <a:rPr lang="nl-NL" dirty="0" err="1" smtClean="0"/>
              <a:t>obv</a:t>
            </a:r>
            <a:r>
              <a:rPr lang="nl-NL" dirty="0" smtClean="0"/>
              <a:t> SPARQL </a:t>
            </a:r>
            <a:r>
              <a:rPr lang="nl-NL" dirty="0" smtClean="0"/>
              <a:t>(open-source)</a:t>
            </a:r>
          </a:p>
          <a:p>
            <a:pPr lvl="1"/>
            <a:r>
              <a:rPr lang="nl-NL" dirty="0" smtClean="0"/>
              <a:t>Ontsluiting als open data</a:t>
            </a:r>
          </a:p>
          <a:p>
            <a:pPr lvl="1"/>
            <a:r>
              <a:rPr lang="nl-NL" dirty="0" smtClean="0"/>
              <a:t>Integratie </a:t>
            </a:r>
            <a:r>
              <a:rPr lang="nl-NL" dirty="0" smtClean="0"/>
              <a:t>met landelijke releasekalender</a:t>
            </a:r>
          </a:p>
          <a:p>
            <a:pPr lvl="1"/>
            <a:r>
              <a:rPr lang="nl-NL" sz="2100" dirty="0" smtClean="0"/>
              <a:t>Integratie met </a:t>
            </a:r>
            <a:r>
              <a:rPr lang="nl-NL" sz="2100" dirty="0" err="1" smtClean="0"/>
              <a:t>NUP-monitor</a:t>
            </a:r>
            <a:r>
              <a:rPr lang="nl-NL" sz="2100" dirty="0" smtClean="0"/>
              <a:t>, </a:t>
            </a:r>
            <a:r>
              <a:rPr lang="nl-NL" sz="2100" dirty="0" err="1" smtClean="0"/>
              <a:t>i-spiegel</a:t>
            </a:r>
            <a:endParaRPr lang="nl-NL" sz="2100" dirty="0" smtClean="0"/>
          </a:p>
          <a:p>
            <a:pPr lvl="1"/>
            <a:endParaRPr lang="nl-NL" sz="2100" dirty="0" smtClean="0"/>
          </a:p>
          <a:p>
            <a:r>
              <a:rPr lang="nl-NL" sz="2400" dirty="0" smtClean="0"/>
              <a:t>Uw info uit de softwarecatalogus “verhuist” steeds meer naar de voorkant!</a:t>
            </a:r>
          </a:p>
          <a:p>
            <a:pPr lvl="1"/>
            <a:r>
              <a:rPr lang="nl-NL" sz="2100" dirty="0" smtClean="0"/>
              <a:t>Prominent gebruik op </a:t>
            </a:r>
            <a:r>
              <a:rPr lang="nl-NL" sz="2100" dirty="0" err="1" smtClean="0"/>
              <a:t>NUP-website</a:t>
            </a:r>
            <a:endParaRPr lang="nl-NL" sz="2100" dirty="0" smtClean="0"/>
          </a:p>
          <a:p>
            <a:pPr lvl="1"/>
            <a:endParaRPr lang="nl-NL" dirty="0"/>
          </a:p>
        </p:txBody>
      </p:sp>
      <p:sp>
        <p:nvSpPr>
          <p:cNvPr id="2" name="Titel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nl-NL" dirty="0" smtClean="0"/>
              <a:t>				</a:t>
            </a:r>
            <a:r>
              <a:rPr lang="nl-NL" dirty="0" smtClean="0">
                <a:solidFill>
                  <a:schemeClr val="accent2"/>
                </a:solidFill>
              </a:rPr>
              <a:t>Doorontwikkeling-3</a:t>
            </a:r>
            <a:endParaRPr lang="nl-NL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9335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Afbeelding 4" descr="Architectuur inhoud samenhang foto workshop SWC versie 2 NUP Aliv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926123" y="3203975"/>
            <a:ext cx="4966357" cy="3288272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686800" cy="1143000"/>
          </a:xfrm>
        </p:spPr>
        <p:txBody>
          <a:bodyPr/>
          <a:lstStyle/>
          <a:p>
            <a:r>
              <a:rPr lang="nl-NL" sz="3200" dirty="0" smtClean="0">
                <a:solidFill>
                  <a:schemeClr val="accent2"/>
                </a:solidFill>
              </a:rPr>
              <a:t>Doorontwikkeling “2.0”</a:t>
            </a:r>
            <a:br>
              <a:rPr lang="nl-NL" sz="3200" dirty="0" smtClean="0">
                <a:solidFill>
                  <a:schemeClr val="accent2"/>
                </a:solidFill>
              </a:rPr>
            </a:br>
            <a:r>
              <a:rPr lang="nl-NL" sz="3200" dirty="0" smtClean="0">
                <a:solidFill>
                  <a:schemeClr val="accent2"/>
                </a:solidFill>
              </a:rPr>
              <a:t>prioriteiten</a:t>
            </a:r>
            <a:endParaRPr lang="nl-NL" sz="3200" b="1" dirty="0">
              <a:solidFill>
                <a:schemeClr val="accent2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44046" y="1459176"/>
            <a:ext cx="8459787" cy="4525963"/>
          </a:xfrm>
        </p:spPr>
        <p:txBody>
          <a:bodyPr/>
          <a:lstStyle/>
          <a:p>
            <a:pPr>
              <a:lnSpc>
                <a:spcPct val="80000"/>
              </a:lnSpc>
              <a:buFont typeface="+mj-lt"/>
              <a:buAutoNum type="arabicPeriod"/>
            </a:pPr>
            <a:r>
              <a:rPr lang="nl-NL" sz="2000" b="0" i="0" dirty="0" smtClean="0">
                <a:solidFill>
                  <a:schemeClr val="tx1"/>
                </a:solidFill>
                <a:ea typeface="Arial" pitchFamily="34" charset="0"/>
              </a:rPr>
              <a:t>GEMMA-</a:t>
            </a:r>
            <a:r>
              <a:rPr lang="nl-NL" sz="2000" b="0" i="0" dirty="0" err="1" smtClean="0">
                <a:solidFill>
                  <a:schemeClr val="tx1"/>
                </a:solidFill>
                <a:ea typeface="Arial" pitchFamily="34" charset="0"/>
              </a:rPr>
              <a:t>applicatielandschaps</a:t>
            </a:r>
            <a:r>
              <a:rPr lang="nl-NL" sz="2000" b="0" i="0" dirty="0" smtClean="0">
                <a:solidFill>
                  <a:schemeClr val="tx1"/>
                </a:solidFill>
                <a:ea typeface="Arial" pitchFamily="34" charset="0"/>
              </a:rPr>
              <a:t> </a:t>
            </a:r>
            <a:r>
              <a:rPr lang="nl-NL" sz="2000" b="0" i="0" dirty="0" smtClean="0">
                <a:solidFill>
                  <a:schemeClr val="tx1"/>
                </a:solidFill>
                <a:ea typeface="Arial" pitchFamily="34" charset="0"/>
              </a:rPr>
              <a:t>kaart </a:t>
            </a:r>
          </a:p>
          <a:p>
            <a:pPr lvl="1">
              <a:lnSpc>
                <a:spcPct val="80000"/>
              </a:lnSpc>
              <a:buFont typeface="+mj-lt"/>
              <a:buAutoNum type="arabicPeriod"/>
            </a:pPr>
            <a:r>
              <a:rPr lang="nl-NL" sz="1800" b="0" i="0" dirty="0" smtClean="0">
                <a:solidFill>
                  <a:schemeClr val="tx1"/>
                </a:solidFill>
                <a:ea typeface="Arial" pitchFamily="34" charset="0"/>
              </a:rPr>
              <a:t>als ontsluitings-instrument productaanbod leveranciers </a:t>
            </a:r>
          </a:p>
          <a:p>
            <a:pPr lvl="1">
              <a:lnSpc>
                <a:spcPct val="80000"/>
              </a:lnSpc>
              <a:buFont typeface="+mj-lt"/>
              <a:buAutoNum type="arabicPeriod"/>
            </a:pPr>
            <a:r>
              <a:rPr lang="nl-NL" sz="1800" b="0" i="0" dirty="0" smtClean="0">
                <a:solidFill>
                  <a:schemeClr val="tx1"/>
                </a:solidFill>
                <a:ea typeface="Arial" pitchFamily="34" charset="0"/>
              </a:rPr>
              <a:t>voor vastleggen in</a:t>
            </a:r>
            <a:r>
              <a:rPr lang="nl-NL" sz="1800" b="0" i="0" dirty="0" smtClean="0">
                <a:solidFill>
                  <a:schemeClr val="tx1"/>
                </a:solidFill>
              </a:rPr>
              <a:t>dividueel landschap gemeenten</a:t>
            </a:r>
            <a:endParaRPr lang="nl-NL" sz="1800" b="0" i="0" dirty="0" smtClean="0">
              <a:solidFill>
                <a:schemeClr val="tx1"/>
              </a:solidFill>
              <a:ea typeface="Arial" pitchFamily="34" charset="0"/>
            </a:endParaRPr>
          </a:p>
          <a:p>
            <a:pPr>
              <a:lnSpc>
                <a:spcPct val="80000"/>
              </a:lnSpc>
              <a:buFont typeface="+mj-lt"/>
              <a:buAutoNum type="arabicPeriod"/>
            </a:pPr>
            <a:r>
              <a:rPr lang="nl-NL" sz="2000" b="0" i="0" dirty="0" smtClean="0">
                <a:solidFill>
                  <a:schemeClr val="tx1"/>
                </a:solidFill>
                <a:ea typeface="Arial" pitchFamily="34" charset="0"/>
              </a:rPr>
              <a:t>Integratie Routekaarten, </a:t>
            </a:r>
            <a:r>
              <a:rPr lang="nl-NL" sz="2000" b="0" i="0" dirty="0" smtClean="0">
                <a:solidFill>
                  <a:schemeClr val="tx1"/>
                </a:solidFill>
                <a:ea typeface="Arial" pitchFamily="34" charset="0"/>
              </a:rPr>
              <a:t>Ketenplaten</a:t>
            </a:r>
          </a:p>
          <a:p>
            <a:pPr>
              <a:lnSpc>
                <a:spcPct val="80000"/>
              </a:lnSpc>
              <a:buFont typeface="+mj-lt"/>
              <a:buAutoNum type="arabicPeriod"/>
            </a:pPr>
            <a:r>
              <a:rPr lang="nl-NL" sz="2000" b="0" i="0" dirty="0" smtClean="0">
                <a:solidFill>
                  <a:schemeClr val="tx1"/>
                </a:solidFill>
                <a:ea typeface="Arial" pitchFamily="34" charset="0"/>
              </a:rPr>
              <a:t>Ondersteuning </a:t>
            </a:r>
            <a:r>
              <a:rPr lang="nl-NL" sz="2000" b="0" i="0" dirty="0">
                <a:solidFill>
                  <a:schemeClr val="tx1"/>
                </a:solidFill>
                <a:ea typeface="Arial" pitchFamily="34" charset="0"/>
              </a:rPr>
              <a:t>standaarden, </a:t>
            </a:r>
            <a:r>
              <a:rPr lang="nl-NL" sz="2000" b="0" i="0" dirty="0" err="1" smtClean="0">
                <a:solidFill>
                  <a:schemeClr val="tx1"/>
                </a:solidFill>
                <a:ea typeface="Arial" pitchFamily="34" charset="0"/>
              </a:rPr>
              <a:t>interoperabliteit</a:t>
            </a:r>
            <a:r>
              <a:rPr lang="nl-NL" sz="2000" b="0" i="0" dirty="0">
                <a:solidFill>
                  <a:schemeClr val="tx1"/>
                </a:solidFill>
                <a:ea typeface="Arial" pitchFamily="34" charset="0"/>
              </a:rPr>
              <a:t>, </a:t>
            </a:r>
            <a:endParaRPr lang="nl-NL" sz="2000" b="0" i="0" dirty="0" smtClean="0">
              <a:solidFill>
                <a:schemeClr val="tx1"/>
              </a:solidFill>
              <a:ea typeface="Arial" pitchFamily="34" charset="0"/>
            </a:endParaRPr>
          </a:p>
          <a:p>
            <a:pPr marL="0" indent="0">
              <a:lnSpc>
                <a:spcPct val="80000"/>
              </a:lnSpc>
            </a:pPr>
            <a:r>
              <a:rPr lang="nl-NL" sz="2000" b="0" i="0" dirty="0" smtClean="0">
                <a:solidFill>
                  <a:schemeClr val="tx1"/>
                </a:solidFill>
                <a:ea typeface="Arial" pitchFamily="34" charset="0"/>
              </a:rPr>
              <a:t>en </a:t>
            </a:r>
            <a:r>
              <a:rPr lang="nl-NL" sz="2000" b="0" i="0" dirty="0">
                <a:solidFill>
                  <a:schemeClr val="tx1"/>
                </a:solidFill>
                <a:ea typeface="Arial" pitchFamily="34" charset="0"/>
              </a:rPr>
              <a:t>(aantoonbare) </a:t>
            </a:r>
            <a:r>
              <a:rPr lang="nl-NL" sz="2000" b="0" i="0" dirty="0" err="1">
                <a:solidFill>
                  <a:schemeClr val="tx1"/>
                </a:solidFill>
                <a:ea typeface="Arial" pitchFamily="34" charset="0"/>
              </a:rPr>
              <a:t>compliancy</a:t>
            </a:r>
            <a:endParaRPr lang="nl-NL" sz="2000" b="0" i="0" dirty="0">
              <a:solidFill>
                <a:schemeClr val="tx1"/>
              </a:solidFill>
              <a:ea typeface="Arial" pitchFamily="34" charset="0"/>
            </a:endParaRPr>
          </a:p>
          <a:p>
            <a:pPr>
              <a:lnSpc>
                <a:spcPct val="80000"/>
              </a:lnSpc>
              <a:buFont typeface="+mj-lt"/>
              <a:buAutoNum type="arabicPeriod"/>
            </a:pPr>
            <a:endParaRPr lang="nl-NL" sz="2000" b="0" i="0" dirty="0">
              <a:solidFill>
                <a:schemeClr val="tx1"/>
              </a:solidFill>
              <a:ea typeface="Arial" pitchFamily="34" charset="0"/>
            </a:endParaRPr>
          </a:p>
          <a:p>
            <a:pPr>
              <a:lnSpc>
                <a:spcPct val="80000"/>
              </a:lnSpc>
              <a:buFont typeface="+mj-lt"/>
              <a:buAutoNum type="arabicPeriod"/>
            </a:pPr>
            <a:endParaRPr lang="nl-NL" sz="2000" b="0" i="0" dirty="0" smtClean="0">
              <a:solidFill>
                <a:schemeClr val="tx1"/>
              </a:solidFill>
              <a:ea typeface="Arial" pitchFamily="34" charset="0"/>
            </a:endParaRPr>
          </a:p>
          <a:p>
            <a:pPr>
              <a:lnSpc>
                <a:spcPct val="80000"/>
              </a:lnSpc>
              <a:buFont typeface="+mj-lt"/>
              <a:buAutoNum type="arabicPeriod"/>
            </a:pPr>
            <a:endParaRPr lang="nl-NL" sz="2000" b="0" i="0" dirty="0" smtClean="0">
              <a:solidFill>
                <a:schemeClr val="tx1"/>
              </a:solidFill>
              <a:ea typeface="Arial" pitchFamily="34" charset="0"/>
            </a:endParaRPr>
          </a:p>
          <a:p>
            <a:pPr>
              <a:lnSpc>
                <a:spcPct val="80000"/>
              </a:lnSpc>
            </a:pPr>
            <a:endParaRPr lang="nl-NL" sz="1200" b="0" i="0" dirty="0" smtClean="0">
              <a:solidFill>
                <a:srgbClr val="E37222"/>
              </a:solidFill>
              <a:ea typeface="Arial" pitchFamily="34" charset="0"/>
            </a:endParaRPr>
          </a:p>
          <a:p>
            <a:endParaRPr lang="nl-NL" sz="2800" b="0" i="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8974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4425950" y="1687513"/>
            <a:ext cx="4535488" cy="4175125"/>
          </a:xfrm>
          <a:prstGeom prst="rect">
            <a:avLst/>
          </a:prstGeom>
          <a:solidFill>
            <a:srgbClr val="FFFFFF">
              <a:alpha val="6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nl-NL">
              <a:solidFill>
                <a:srgbClr val="FFFFFF"/>
              </a:solidFill>
            </a:endParaRPr>
          </a:p>
        </p:txBody>
      </p:sp>
      <p:pic>
        <p:nvPicPr>
          <p:cNvPr id="3" name="Architect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50411" y="2316225"/>
            <a:ext cx="3235449" cy="43150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itel 1"/>
          <p:cNvSpPr>
            <a:spLocks noGrp="1"/>
          </p:cNvSpPr>
          <p:nvPr>
            <p:ph type="title"/>
          </p:nvPr>
        </p:nvSpPr>
        <p:spPr>
          <a:xfrm>
            <a:off x="444219" y="1201330"/>
            <a:ext cx="7963461" cy="832515"/>
          </a:xfrm>
        </p:spPr>
        <p:txBody>
          <a:bodyPr/>
          <a:lstStyle/>
          <a:p>
            <a:r>
              <a:rPr lang="en-US" b="1" i="1" dirty="0" err="1" smtClean="0">
                <a:solidFill>
                  <a:schemeClr val="accent2"/>
                </a:solidFill>
              </a:rPr>
              <a:t>Vragen</a:t>
            </a:r>
            <a:r>
              <a:rPr lang="en-US" b="1" i="1" dirty="0" smtClean="0">
                <a:solidFill>
                  <a:schemeClr val="accent2"/>
                </a:solidFill>
              </a:rPr>
              <a:t>?</a:t>
            </a:r>
            <a:br>
              <a:rPr lang="en-US" b="1" i="1" dirty="0" smtClean="0">
                <a:solidFill>
                  <a:schemeClr val="accent2"/>
                </a:solidFill>
              </a:rPr>
            </a:br>
            <a:r>
              <a:rPr lang="en-US" b="1" i="1" dirty="0">
                <a:solidFill>
                  <a:schemeClr val="accent2"/>
                </a:solidFill>
              </a:rPr>
              <a:t/>
            </a:r>
            <a:br>
              <a:rPr lang="en-US" b="1" i="1" dirty="0">
                <a:solidFill>
                  <a:schemeClr val="accent2"/>
                </a:solidFill>
              </a:rPr>
            </a:br>
            <a:r>
              <a:rPr lang="en-US" b="1" i="1" dirty="0" smtClean="0">
                <a:solidFill>
                  <a:schemeClr val="accent2"/>
                </a:solidFill>
              </a:rPr>
              <a:t/>
            </a:r>
            <a:br>
              <a:rPr lang="en-US" b="1" i="1" dirty="0" smtClean="0">
                <a:solidFill>
                  <a:schemeClr val="accent2"/>
                </a:solidFill>
              </a:rPr>
            </a:br>
            <a:endParaRPr lang="nl-NL" b="1" i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27674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xit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6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>
          <a:xfrm>
            <a:off x="476545" y="1853825"/>
            <a:ext cx="8667455" cy="3529013"/>
          </a:xfrm>
        </p:spPr>
        <p:txBody>
          <a:bodyPr/>
          <a:lstStyle/>
          <a:p>
            <a:pPr marL="404100" indent="-457200">
              <a:lnSpc>
                <a:spcPct val="150000"/>
              </a:lnSpc>
              <a:buFont typeface="+mj-lt"/>
              <a:buAutoNum type="arabicPeriod"/>
            </a:pPr>
            <a:r>
              <a:rPr lang="en-US" sz="2000" dirty="0" err="1" smtClean="0"/>
              <a:t>Overkoepelende</a:t>
            </a:r>
            <a:r>
              <a:rPr lang="en-US" sz="2000" dirty="0" smtClean="0"/>
              <a:t> </a:t>
            </a:r>
            <a:r>
              <a:rPr lang="en-US" sz="2000" dirty="0" err="1" smtClean="0"/>
              <a:t>zaken</a:t>
            </a:r>
            <a:endParaRPr lang="en-US" sz="2000" dirty="0" smtClean="0"/>
          </a:p>
          <a:p>
            <a:pPr marL="404100" indent="-457200">
              <a:lnSpc>
                <a:spcPct val="150000"/>
              </a:lnSpc>
              <a:buFont typeface="+mj-lt"/>
              <a:buAutoNum type="arabicPeriod"/>
            </a:pPr>
            <a:r>
              <a:rPr lang="en-US" sz="2000" dirty="0" err="1" smtClean="0"/>
              <a:t>Implementatie</a:t>
            </a:r>
            <a:r>
              <a:rPr lang="en-US" sz="2000" dirty="0" smtClean="0"/>
              <a:t> </a:t>
            </a:r>
            <a:r>
              <a:rPr lang="en-US" sz="2000" dirty="0" err="1" smtClean="0"/>
              <a:t>ondersteuning</a:t>
            </a:r>
            <a:r>
              <a:rPr lang="en-US" sz="2000" dirty="0" smtClean="0"/>
              <a:t> </a:t>
            </a:r>
          </a:p>
          <a:p>
            <a:pPr marL="404100" indent="-457200">
              <a:lnSpc>
                <a:spcPct val="150000"/>
              </a:lnSpc>
              <a:buFont typeface="+mj-lt"/>
              <a:buAutoNum type="arabicPeriod"/>
            </a:pPr>
            <a:r>
              <a:rPr lang="en-US" sz="2000" dirty="0" err="1" smtClean="0"/>
              <a:t>Standaardisatie</a:t>
            </a:r>
            <a:r>
              <a:rPr lang="en-US" sz="2000" dirty="0" smtClean="0"/>
              <a:t> </a:t>
            </a:r>
            <a:r>
              <a:rPr lang="en-US" sz="2000" dirty="0" err="1" smtClean="0"/>
              <a:t>zaken</a:t>
            </a:r>
            <a:endParaRPr lang="en-US" sz="2000" dirty="0" smtClean="0"/>
          </a:p>
          <a:p>
            <a:pPr marL="404100" indent="-457200">
              <a:lnSpc>
                <a:spcPct val="150000"/>
              </a:lnSpc>
              <a:buFont typeface="+mj-lt"/>
              <a:buAutoNum type="arabicPeriod"/>
            </a:pPr>
            <a:r>
              <a:rPr lang="en-US" sz="2000" dirty="0" smtClean="0"/>
              <a:t>Compliancy</a:t>
            </a:r>
          </a:p>
          <a:p>
            <a:pPr marL="404100" indent="-457200">
              <a:lnSpc>
                <a:spcPct val="150000"/>
              </a:lnSpc>
              <a:buFont typeface="+mj-lt"/>
              <a:buAutoNum type="arabicPeriod"/>
            </a:pPr>
            <a:r>
              <a:rPr lang="en-US" sz="2000" dirty="0" err="1" smtClean="0"/>
              <a:t>Softwarecatalogus</a:t>
            </a:r>
            <a:endParaRPr lang="en-US" sz="2000" dirty="0" smtClean="0"/>
          </a:p>
          <a:p>
            <a:pPr indent="-396000">
              <a:lnSpc>
                <a:spcPct val="150000"/>
              </a:lnSpc>
            </a:pPr>
            <a:endParaRPr lang="en-US" sz="2000" dirty="0" smtClean="0"/>
          </a:p>
          <a:p>
            <a:pPr indent="-396000">
              <a:lnSpc>
                <a:spcPct val="150000"/>
              </a:lnSpc>
            </a:pPr>
            <a:endParaRPr lang="nl-NL" sz="2000" dirty="0" smtClean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6E1D94-8473-4B96-8626-F8C9EB7A0DDA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6" name="Titel 1"/>
          <p:cNvSpPr txBox="1">
            <a:spLocks/>
          </p:cNvSpPr>
          <p:nvPr/>
        </p:nvSpPr>
        <p:spPr>
          <a:xfrm>
            <a:off x="961059" y="1061662"/>
            <a:ext cx="6850063" cy="792163"/>
          </a:xfrm>
          <a:prstGeom prst="rect">
            <a:avLst/>
          </a:prstGeom>
        </p:spPr>
        <p:txBody>
          <a:bodyPr/>
          <a:lstStyle/>
          <a:p>
            <a:pPr algn="ctr" defTabSz="914400">
              <a:defRPr/>
            </a:pPr>
            <a:r>
              <a:rPr lang="en-US" sz="4000" b="1" i="1" kern="0" dirty="0" err="1" smtClean="0">
                <a:solidFill>
                  <a:srgbClr val="E37222"/>
                </a:solidFill>
                <a:latin typeface="+mj-lt"/>
                <a:ea typeface="+mj-ea"/>
                <a:cs typeface="+mj-cs"/>
              </a:rPr>
              <a:t>Inhoud</a:t>
            </a:r>
            <a:endParaRPr lang="nl-NL" sz="4000" b="1" i="1" kern="0" dirty="0">
              <a:solidFill>
                <a:srgbClr val="E37222"/>
              </a:solidFill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1023575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dianumm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914400">
              <a:defRPr/>
            </a:pPr>
            <a:fld id="{E3C4B26C-FC43-41EA-BAAC-B153DE3043E4}" type="slidenum">
              <a:rPr lang="nl-NL" smtClean="0">
                <a:solidFill>
                  <a:srgbClr val="FFFFFF"/>
                </a:solidFill>
                <a:ea typeface="+mn-ea"/>
                <a:cs typeface="Arial" charset="0"/>
              </a:rPr>
              <a:pPr defTabSz="914400">
                <a:defRPr/>
              </a:pPr>
              <a:t>3</a:t>
            </a:fld>
            <a:endParaRPr lang="nl-NL" smtClean="0">
              <a:solidFill>
                <a:srgbClr val="FFFFFF"/>
              </a:solidFill>
              <a:ea typeface="+mn-ea"/>
              <a:cs typeface="Arial" charset="0"/>
            </a:endParaRPr>
          </a:p>
        </p:txBody>
      </p:sp>
      <p:sp>
        <p:nvSpPr>
          <p:cNvPr id="4" name="Titel 1"/>
          <p:cNvSpPr txBox="1">
            <a:spLocks/>
          </p:cNvSpPr>
          <p:nvPr/>
        </p:nvSpPr>
        <p:spPr>
          <a:xfrm>
            <a:off x="1783476" y="683695"/>
            <a:ext cx="6850063" cy="792163"/>
          </a:xfrm>
          <a:prstGeom prst="rect">
            <a:avLst/>
          </a:prstGeom>
        </p:spPr>
        <p:txBody>
          <a:bodyPr/>
          <a:lstStyle/>
          <a:p>
            <a:pPr algn="ctr" defTabSz="914400">
              <a:defRPr/>
            </a:pPr>
            <a:r>
              <a:rPr lang="nl-NL" sz="4000" b="1" i="1" kern="0" dirty="0">
                <a:solidFill>
                  <a:srgbClr val="E37222"/>
                </a:solidFill>
                <a:latin typeface="+mj-lt"/>
                <a:ea typeface="+mj-ea"/>
                <a:cs typeface="+mj-cs"/>
              </a:rPr>
              <a:t>O</a:t>
            </a:r>
            <a:r>
              <a:rPr lang="nl-NL" sz="4000" b="1" i="1" kern="0" dirty="0" smtClean="0">
                <a:solidFill>
                  <a:srgbClr val="E37222"/>
                </a:solidFill>
                <a:latin typeface="+mj-lt"/>
                <a:ea typeface="+mj-ea"/>
                <a:cs typeface="+mj-cs"/>
              </a:rPr>
              <a:t>verkoepelend</a:t>
            </a:r>
            <a:endParaRPr lang="nl-NL" sz="4000" b="1" i="1" kern="0" dirty="0">
              <a:solidFill>
                <a:srgbClr val="E37222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7" name="Tijdelijke aanduiding voor inhoud 1"/>
          <p:cNvSpPr txBox="1">
            <a:spLocks/>
          </p:cNvSpPr>
          <p:nvPr/>
        </p:nvSpPr>
        <p:spPr>
          <a:xfrm>
            <a:off x="476087" y="1358770"/>
            <a:ext cx="8505944" cy="3529013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defRPr sz="2600" b="1" i="1" kern="1200">
                <a:solidFill>
                  <a:schemeClr val="accent2"/>
                </a:solidFill>
                <a:latin typeface="Verdana"/>
                <a:ea typeface="ヒラギノ角ゴ Pro W3" charset="-128"/>
                <a:cs typeface="Verdana"/>
              </a:defRPr>
            </a:lvl1pPr>
            <a:lvl2pPr marL="742950" indent="-28575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defRPr sz="2300" kern="1200">
                <a:solidFill>
                  <a:schemeClr val="tx1"/>
                </a:solidFill>
                <a:latin typeface="Verdana"/>
                <a:ea typeface="ヒラギノ角ゴ Pro W3" charset="-128"/>
                <a:cs typeface="Verdana"/>
              </a:defRPr>
            </a:lvl2pPr>
            <a:lvl3pPr marL="11430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defRPr sz="2300" kern="1200">
                <a:solidFill>
                  <a:schemeClr val="tx1"/>
                </a:solidFill>
                <a:latin typeface="Verdana"/>
                <a:ea typeface="ヒラギノ角ゴ Pro W3" charset="-128"/>
                <a:cs typeface="Verdana"/>
              </a:defRPr>
            </a:lvl3pPr>
            <a:lvl4pPr marL="16002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defRPr sz="2300" kern="1200">
                <a:solidFill>
                  <a:schemeClr val="tx1"/>
                </a:solidFill>
                <a:latin typeface="Verdana"/>
                <a:ea typeface="ヒラギノ角ゴ Pro W3" charset="-128"/>
                <a:cs typeface="Verdana"/>
              </a:defRPr>
            </a:lvl4pPr>
            <a:lvl5pPr marL="20574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defRPr sz="2300" kern="1200">
                <a:solidFill>
                  <a:schemeClr val="tx1"/>
                </a:solidFill>
                <a:latin typeface="Verdana"/>
                <a:ea typeface="ヒラギノ角ゴ Pro W3" charset="-128"/>
                <a:cs typeface="Verdana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 pitchFamily="34" charset="0"/>
              <a:buChar char="•"/>
            </a:pPr>
            <a:r>
              <a:rPr lang="en-US" sz="2000" dirty="0" smtClean="0"/>
              <a:t>NUP </a:t>
            </a:r>
            <a:r>
              <a:rPr lang="en-US" sz="2000" dirty="0" err="1" smtClean="0"/>
              <a:t>Congres</a:t>
            </a:r>
            <a:r>
              <a:rPr lang="en-US" sz="2000" dirty="0" smtClean="0"/>
              <a:t> 13/3</a:t>
            </a:r>
            <a:endParaRPr lang="en-US" sz="2000" dirty="0" smtClean="0"/>
          </a:p>
          <a:p>
            <a:pPr lvl="1">
              <a:buFont typeface="Arial" pitchFamily="34" charset="0"/>
              <a:buChar char="•"/>
            </a:pPr>
            <a:r>
              <a:rPr lang="nl-NL" sz="2000" dirty="0"/>
              <a:t>750 aanwezigen, 200 evaluaties, </a:t>
            </a:r>
          </a:p>
          <a:p>
            <a:pPr lvl="1">
              <a:buFont typeface="Arial" pitchFamily="34" charset="0"/>
              <a:buChar char="•"/>
            </a:pPr>
            <a:r>
              <a:rPr lang="nl-NL" sz="2000" dirty="0"/>
              <a:t>176 conform verwachting, </a:t>
            </a:r>
          </a:p>
          <a:p>
            <a:pPr lvl="1">
              <a:buFont typeface="Arial" pitchFamily="34" charset="0"/>
              <a:buChar char="•"/>
            </a:pPr>
            <a:r>
              <a:rPr lang="nl-NL" sz="2000" dirty="0"/>
              <a:t>7.6 als waardering</a:t>
            </a:r>
          </a:p>
          <a:p>
            <a:pPr>
              <a:buFont typeface="Arial" pitchFamily="34" charset="0"/>
              <a:buChar char="•"/>
            </a:pPr>
            <a:endParaRPr lang="en-US" sz="2000" dirty="0" smtClean="0"/>
          </a:p>
          <a:p>
            <a:pPr>
              <a:buFont typeface="Arial" pitchFamily="34" charset="0"/>
              <a:buChar char="•"/>
            </a:pPr>
            <a:r>
              <a:rPr lang="en-US" sz="2000" dirty="0" smtClean="0"/>
              <a:t>Gateway review  </a:t>
            </a:r>
          </a:p>
          <a:p>
            <a:pPr lvl="1">
              <a:buFont typeface="Arial" pitchFamily="34" charset="0"/>
              <a:buChar char="•"/>
            </a:pPr>
            <a:r>
              <a:rPr lang="en-US" sz="2000" dirty="0" err="1" smtClean="0"/>
              <a:t>Halverwege</a:t>
            </a:r>
            <a:r>
              <a:rPr lang="en-US" sz="2000" dirty="0" smtClean="0"/>
              <a:t> </a:t>
            </a:r>
            <a:r>
              <a:rPr lang="en-US" sz="2000" dirty="0" err="1" smtClean="0"/>
              <a:t>programma</a:t>
            </a:r>
            <a:endParaRPr lang="en-US" sz="2000" dirty="0" smtClean="0"/>
          </a:p>
          <a:p>
            <a:pPr lvl="1">
              <a:buFont typeface="Arial" pitchFamily="34" charset="0"/>
              <a:buChar char="•"/>
            </a:pPr>
            <a:r>
              <a:rPr lang="en-US" sz="2000" dirty="0" err="1" smtClean="0"/>
              <a:t>Vandaag</a:t>
            </a:r>
            <a:r>
              <a:rPr lang="en-US" sz="2000" dirty="0" smtClean="0"/>
              <a:t> </a:t>
            </a:r>
            <a:r>
              <a:rPr lang="en-US" sz="2000" dirty="0" err="1" smtClean="0"/>
              <a:t>bericht</a:t>
            </a:r>
            <a:r>
              <a:rPr lang="en-US" sz="2000" dirty="0" smtClean="0"/>
              <a:t> via VNG site</a:t>
            </a:r>
          </a:p>
          <a:p>
            <a:pPr lvl="1">
              <a:buFont typeface="Arial" pitchFamily="34" charset="0"/>
              <a:buChar char="•"/>
            </a:pPr>
            <a:r>
              <a:rPr lang="en-US" sz="2000" dirty="0" err="1" smtClean="0"/>
              <a:t>Opvolging</a:t>
            </a:r>
            <a:r>
              <a:rPr lang="en-US" sz="2000" dirty="0" smtClean="0"/>
              <a:t> </a:t>
            </a:r>
            <a:r>
              <a:rPr lang="en-US" sz="2000" dirty="0" err="1" smtClean="0"/>
              <a:t>aanbevelingen</a:t>
            </a:r>
            <a:r>
              <a:rPr lang="en-US" sz="2000" dirty="0" smtClean="0"/>
              <a:t> </a:t>
            </a:r>
          </a:p>
          <a:p>
            <a:pPr>
              <a:buFont typeface="Arial" pitchFamily="34" charset="0"/>
              <a:buChar char="•"/>
            </a:pPr>
            <a:endParaRPr lang="en-US" sz="2000" dirty="0" smtClean="0"/>
          </a:p>
          <a:p>
            <a:pPr>
              <a:buFont typeface="Arial" pitchFamily="34" charset="0"/>
              <a:buChar char="•"/>
            </a:pPr>
            <a:r>
              <a:rPr lang="en-US" sz="2000" dirty="0" err="1" smtClean="0"/>
              <a:t>Verbetering</a:t>
            </a:r>
            <a:r>
              <a:rPr lang="en-US" sz="2000" dirty="0" smtClean="0"/>
              <a:t> van website </a:t>
            </a:r>
            <a:r>
              <a:rPr lang="en-US" sz="2000" dirty="0" err="1" smtClean="0"/>
              <a:t>OperatieNUP</a:t>
            </a:r>
            <a:endParaRPr lang="en-US" sz="2000" dirty="0" smtClean="0"/>
          </a:p>
          <a:p>
            <a:pPr lvl="1">
              <a:buFont typeface="Arial" pitchFamily="34" charset="0"/>
              <a:buChar char="•"/>
            </a:pPr>
            <a:r>
              <a:rPr lang="en-US" sz="2000" dirty="0" err="1" smtClean="0"/>
              <a:t>N.a.v</a:t>
            </a:r>
            <a:r>
              <a:rPr lang="en-US" sz="2000" dirty="0" smtClean="0"/>
              <a:t>. </a:t>
            </a:r>
            <a:r>
              <a:rPr lang="en-US" sz="2000" dirty="0" err="1" smtClean="0"/>
              <a:t>kwaliteitsonderzoek</a:t>
            </a:r>
            <a:endParaRPr lang="en-US" sz="2000" dirty="0"/>
          </a:p>
          <a:p>
            <a:pPr>
              <a:buFont typeface="Arial" pitchFamily="34" charset="0"/>
              <a:buChar char="•"/>
            </a:pPr>
            <a:endParaRPr lang="en-US" sz="2400" dirty="0" smtClean="0"/>
          </a:p>
          <a:p>
            <a:pPr>
              <a:buFont typeface="Arial" pitchFamily="34" charset="0"/>
              <a:buChar char="•"/>
            </a:pPr>
            <a:endParaRPr lang="en-US" sz="2800" dirty="0" smtClean="0"/>
          </a:p>
          <a:p>
            <a:pPr>
              <a:buFont typeface="Arial" pitchFamily="34" charset="0"/>
              <a:buChar char="•"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126627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dianumm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914400">
              <a:defRPr/>
            </a:pPr>
            <a:fld id="{E3C4B26C-FC43-41EA-BAAC-B153DE3043E4}" type="slidenum">
              <a:rPr lang="nl-NL" smtClean="0">
                <a:solidFill>
                  <a:srgbClr val="FFFFFF"/>
                </a:solidFill>
                <a:ea typeface="+mn-ea"/>
                <a:cs typeface="Arial" charset="0"/>
              </a:rPr>
              <a:pPr defTabSz="914400">
                <a:defRPr/>
              </a:pPr>
              <a:t>4</a:t>
            </a:fld>
            <a:endParaRPr lang="nl-NL" smtClean="0">
              <a:solidFill>
                <a:srgbClr val="FFFFFF"/>
              </a:solidFill>
              <a:ea typeface="+mn-ea"/>
              <a:cs typeface="Arial" charset="0"/>
            </a:endParaRPr>
          </a:p>
        </p:txBody>
      </p:sp>
      <p:sp>
        <p:nvSpPr>
          <p:cNvPr id="4" name="Titel 1"/>
          <p:cNvSpPr txBox="1">
            <a:spLocks/>
          </p:cNvSpPr>
          <p:nvPr/>
        </p:nvSpPr>
        <p:spPr>
          <a:xfrm>
            <a:off x="1783476" y="863715"/>
            <a:ext cx="6850063" cy="792163"/>
          </a:xfrm>
          <a:prstGeom prst="rect">
            <a:avLst/>
          </a:prstGeom>
        </p:spPr>
        <p:txBody>
          <a:bodyPr/>
          <a:lstStyle/>
          <a:p>
            <a:pPr algn="ctr" defTabSz="914400">
              <a:defRPr/>
            </a:pPr>
            <a:r>
              <a:rPr lang="nl-NL" sz="3200" b="1" i="1" kern="0" dirty="0" smtClean="0">
                <a:solidFill>
                  <a:srgbClr val="E37222"/>
                </a:solidFill>
                <a:latin typeface="+mj-lt"/>
                <a:ea typeface="+mj-ea"/>
                <a:cs typeface="+mj-cs"/>
              </a:rPr>
              <a:t>implementatie </a:t>
            </a:r>
            <a:r>
              <a:rPr lang="nl-NL" sz="3200" b="1" i="1" kern="0" dirty="0">
                <a:solidFill>
                  <a:srgbClr val="E37222"/>
                </a:solidFill>
                <a:latin typeface="+mj-lt"/>
                <a:ea typeface="+mj-ea"/>
                <a:cs typeface="+mj-cs"/>
              </a:rPr>
              <a:t>ondersteuning</a:t>
            </a:r>
          </a:p>
        </p:txBody>
      </p:sp>
      <p:sp>
        <p:nvSpPr>
          <p:cNvPr id="7" name="Tijdelijke aanduiding voor inhoud 1"/>
          <p:cNvSpPr txBox="1">
            <a:spLocks/>
          </p:cNvSpPr>
          <p:nvPr/>
        </p:nvSpPr>
        <p:spPr>
          <a:xfrm>
            <a:off x="458694" y="1520167"/>
            <a:ext cx="8505944" cy="3529013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defRPr sz="2600" b="1" i="1" kern="1200">
                <a:solidFill>
                  <a:schemeClr val="accent2"/>
                </a:solidFill>
                <a:latin typeface="Verdana"/>
                <a:ea typeface="ヒラギノ角ゴ Pro W3" charset="-128"/>
                <a:cs typeface="Verdana"/>
              </a:defRPr>
            </a:lvl1pPr>
            <a:lvl2pPr marL="742950" indent="-28575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defRPr sz="2300" kern="1200">
                <a:solidFill>
                  <a:schemeClr val="tx1"/>
                </a:solidFill>
                <a:latin typeface="Verdana"/>
                <a:ea typeface="ヒラギノ角ゴ Pro W3" charset="-128"/>
                <a:cs typeface="Verdana"/>
              </a:defRPr>
            </a:lvl2pPr>
            <a:lvl3pPr marL="11430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defRPr sz="2300" kern="1200">
                <a:solidFill>
                  <a:schemeClr val="tx1"/>
                </a:solidFill>
                <a:latin typeface="Verdana"/>
                <a:ea typeface="ヒラギノ角ゴ Pro W3" charset="-128"/>
                <a:cs typeface="Verdana"/>
              </a:defRPr>
            </a:lvl3pPr>
            <a:lvl4pPr marL="16002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defRPr sz="2300" kern="1200">
                <a:solidFill>
                  <a:schemeClr val="tx1"/>
                </a:solidFill>
                <a:latin typeface="Verdana"/>
                <a:ea typeface="ヒラギノ角ゴ Pro W3" charset="-128"/>
                <a:cs typeface="Verdana"/>
              </a:defRPr>
            </a:lvl4pPr>
            <a:lvl5pPr marL="20574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defRPr sz="2300" kern="1200">
                <a:solidFill>
                  <a:schemeClr val="tx1"/>
                </a:solidFill>
                <a:latin typeface="Verdana"/>
                <a:ea typeface="ヒラギノ角ゴ Pro W3" charset="-128"/>
                <a:cs typeface="Verdana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 pitchFamily="34" charset="0"/>
              <a:buChar char="•"/>
            </a:pPr>
            <a:r>
              <a:rPr lang="en-US" sz="1800" dirty="0" smtClean="0"/>
              <a:t>Van </a:t>
            </a:r>
            <a:r>
              <a:rPr lang="en-US" sz="1800" dirty="0" err="1" smtClean="0"/>
              <a:t>Routeplanning</a:t>
            </a:r>
            <a:r>
              <a:rPr lang="en-US" sz="1800" dirty="0" smtClean="0"/>
              <a:t> </a:t>
            </a:r>
          </a:p>
          <a:p>
            <a:pPr marL="0" indent="0"/>
            <a:r>
              <a:rPr lang="en-US" sz="1800" dirty="0"/>
              <a:t>	</a:t>
            </a:r>
            <a:r>
              <a:rPr lang="en-US" sz="1800" dirty="0" smtClean="0"/>
              <a:t>	</a:t>
            </a:r>
            <a:r>
              <a:rPr lang="en-US" sz="1800" dirty="0" err="1" smtClean="0"/>
              <a:t>naar</a:t>
            </a:r>
            <a:r>
              <a:rPr lang="en-US" sz="1800" dirty="0" smtClean="0"/>
              <a:t> </a:t>
            </a:r>
            <a:r>
              <a:rPr lang="en-US" sz="1800" dirty="0" err="1" smtClean="0"/>
              <a:t>Routekaarten</a:t>
            </a:r>
            <a:r>
              <a:rPr lang="en-US" sz="1800" dirty="0" smtClean="0"/>
              <a:t> per </a:t>
            </a:r>
            <a:r>
              <a:rPr lang="en-US" sz="1800" dirty="0" err="1" smtClean="0"/>
              <a:t>deeltraject</a:t>
            </a:r>
            <a:endParaRPr lang="en-US" sz="1800" dirty="0" smtClean="0"/>
          </a:p>
          <a:p>
            <a:pPr>
              <a:buFont typeface="Arial" pitchFamily="34" charset="0"/>
              <a:buChar char="•"/>
            </a:pPr>
            <a:endParaRPr lang="en-US" sz="1800" dirty="0" smtClean="0"/>
          </a:p>
          <a:p>
            <a:pPr>
              <a:buFont typeface="Arial" pitchFamily="34" charset="0"/>
              <a:buChar char="•"/>
            </a:pPr>
            <a:r>
              <a:rPr lang="en-US" sz="1800" dirty="0" smtClean="0"/>
              <a:t>I-NUP academy – </a:t>
            </a:r>
            <a:r>
              <a:rPr lang="en-US" sz="1800" dirty="0" err="1" smtClean="0"/>
              <a:t>vervolg</a:t>
            </a:r>
            <a:r>
              <a:rPr lang="en-US" sz="1800" dirty="0" smtClean="0"/>
              <a:t> modules</a:t>
            </a:r>
          </a:p>
          <a:p>
            <a:pPr>
              <a:buFont typeface="Arial" pitchFamily="34" charset="0"/>
              <a:buChar char="•"/>
            </a:pPr>
            <a:endParaRPr lang="en-US" sz="1800" dirty="0" smtClean="0"/>
          </a:p>
          <a:p>
            <a:pPr>
              <a:buFont typeface="Arial" pitchFamily="34" charset="0"/>
              <a:buChar char="•"/>
            </a:pPr>
            <a:r>
              <a:rPr lang="en-US" sz="1800" dirty="0" err="1" smtClean="0"/>
              <a:t>Versnellers</a:t>
            </a:r>
            <a:r>
              <a:rPr lang="en-US" sz="1800" dirty="0" smtClean="0"/>
              <a:t> en </a:t>
            </a:r>
            <a:r>
              <a:rPr lang="en-US" sz="1800" dirty="0" err="1" smtClean="0"/>
              <a:t>impulsen</a:t>
            </a:r>
            <a:endParaRPr lang="en-US" sz="1800" dirty="0" smtClean="0"/>
          </a:p>
          <a:p>
            <a:pPr lvl="1">
              <a:buFont typeface="Arial" pitchFamily="34" charset="0"/>
              <a:buChar char="•"/>
            </a:pPr>
            <a:r>
              <a:rPr lang="en-US" sz="1400" dirty="0" err="1" smtClean="0"/>
              <a:t>MijnOverheid</a:t>
            </a:r>
            <a:r>
              <a:rPr lang="en-US" sz="1400" dirty="0" smtClean="0"/>
              <a:t> / </a:t>
            </a:r>
            <a:r>
              <a:rPr lang="en-US" sz="1400" dirty="0" err="1" smtClean="0"/>
              <a:t>Lopende</a:t>
            </a:r>
            <a:r>
              <a:rPr lang="en-US" sz="1400" dirty="0" smtClean="0"/>
              <a:t> </a:t>
            </a:r>
            <a:r>
              <a:rPr lang="en-US" sz="1400" dirty="0" err="1" smtClean="0"/>
              <a:t>Zaken</a:t>
            </a:r>
            <a:r>
              <a:rPr lang="en-US" sz="1400" dirty="0" smtClean="0"/>
              <a:t> en </a:t>
            </a:r>
            <a:r>
              <a:rPr lang="en-US" sz="1400" dirty="0" err="1" smtClean="0"/>
              <a:t>Berichtenbox</a:t>
            </a:r>
            <a:endParaRPr lang="en-US" sz="1400" dirty="0" smtClean="0"/>
          </a:p>
          <a:p>
            <a:pPr lvl="1">
              <a:buFont typeface="Arial" pitchFamily="34" charset="0"/>
              <a:buChar char="•"/>
            </a:pPr>
            <a:r>
              <a:rPr lang="en-US" sz="1400" dirty="0" smtClean="0"/>
              <a:t>E-</a:t>
            </a:r>
            <a:r>
              <a:rPr lang="en-US" sz="1400" dirty="0" err="1" smtClean="0"/>
              <a:t>herkenning</a:t>
            </a:r>
            <a:endParaRPr lang="en-US" sz="1400" dirty="0" smtClean="0"/>
          </a:p>
          <a:p>
            <a:pPr lvl="1">
              <a:buFont typeface="Arial" pitchFamily="34" charset="0"/>
              <a:buChar char="•"/>
            </a:pPr>
            <a:r>
              <a:rPr lang="en-US" sz="1400" dirty="0" err="1" smtClean="0"/>
              <a:t>Webrichtlijnen</a:t>
            </a:r>
            <a:r>
              <a:rPr lang="en-US" sz="1400" dirty="0" smtClean="0"/>
              <a:t> 2</a:t>
            </a:r>
          </a:p>
          <a:p>
            <a:pPr lvl="1">
              <a:buFont typeface="Arial" pitchFamily="34" charset="0"/>
              <a:buChar char="•"/>
            </a:pPr>
            <a:r>
              <a:rPr lang="en-US" sz="1400" dirty="0" err="1" smtClean="0"/>
              <a:t>Digikoppeling</a:t>
            </a:r>
            <a:r>
              <a:rPr lang="en-US" sz="1400" dirty="0" smtClean="0"/>
              <a:t> – </a:t>
            </a:r>
            <a:r>
              <a:rPr lang="en-US" sz="1400" dirty="0" err="1" smtClean="0"/>
              <a:t>impuls</a:t>
            </a:r>
            <a:endParaRPr lang="en-US" sz="1400" dirty="0" smtClean="0"/>
          </a:p>
          <a:p>
            <a:pPr lvl="1">
              <a:buFont typeface="Arial" pitchFamily="34" charset="0"/>
              <a:buChar char="•"/>
            </a:pPr>
            <a:r>
              <a:rPr lang="en-US" sz="1400" dirty="0" smtClean="0"/>
              <a:t>Geo / BGT</a:t>
            </a:r>
          </a:p>
          <a:p>
            <a:pPr lvl="1">
              <a:buFont typeface="Arial" pitchFamily="34" charset="0"/>
              <a:buChar char="•"/>
            </a:pPr>
            <a:r>
              <a:rPr lang="en-US" sz="1400" dirty="0" err="1" smtClean="0"/>
              <a:t>Handelsregister</a:t>
            </a:r>
            <a:r>
              <a:rPr lang="en-US" sz="1400" dirty="0" smtClean="0"/>
              <a:t> / </a:t>
            </a:r>
            <a:r>
              <a:rPr lang="en-US" sz="1400" dirty="0" err="1" smtClean="0"/>
              <a:t>Digilevering</a:t>
            </a:r>
            <a:endParaRPr lang="en-US" sz="1400" dirty="0" smtClean="0"/>
          </a:p>
          <a:p>
            <a:pPr>
              <a:buFont typeface="Arial" pitchFamily="34" charset="0"/>
              <a:buChar char="•"/>
            </a:pPr>
            <a:endParaRPr lang="en-US" sz="2000" dirty="0" smtClean="0"/>
          </a:p>
          <a:p>
            <a:pPr>
              <a:buFont typeface="Arial" pitchFamily="34" charset="0"/>
              <a:buChar char="•"/>
            </a:pPr>
            <a:r>
              <a:rPr lang="en-US" sz="2000" dirty="0" err="1" smtClean="0"/>
              <a:t>Praktijkbeproevingen</a:t>
            </a:r>
            <a:endParaRPr lang="en-US" sz="2000" dirty="0" smtClean="0"/>
          </a:p>
          <a:p>
            <a:pPr>
              <a:buFont typeface="Arial" pitchFamily="34" charset="0"/>
              <a:buChar char="•"/>
            </a:pPr>
            <a:endParaRPr lang="en-US" sz="2000" dirty="0" smtClean="0"/>
          </a:p>
          <a:p>
            <a:pPr>
              <a:buFont typeface="Arial" pitchFamily="34" charset="0"/>
              <a:buChar char="•"/>
            </a:pP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720547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6E1D94-8473-4B96-8626-F8C9EB7A0DDA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6" name="Titel 1"/>
          <p:cNvSpPr txBox="1">
            <a:spLocks/>
          </p:cNvSpPr>
          <p:nvPr/>
        </p:nvSpPr>
        <p:spPr>
          <a:xfrm>
            <a:off x="1286635" y="690012"/>
            <a:ext cx="6850063" cy="792163"/>
          </a:xfrm>
          <a:prstGeom prst="rect">
            <a:avLst/>
          </a:prstGeom>
        </p:spPr>
        <p:txBody>
          <a:bodyPr/>
          <a:lstStyle/>
          <a:p>
            <a:pPr algn="ctr" defTabSz="914400">
              <a:defRPr/>
            </a:pPr>
            <a:r>
              <a:rPr lang="en-US" sz="4000" b="1" i="1" kern="0" dirty="0" err="1" smtClean="0">
                <a:solidFill>
                  <a:srgbClr val="E37222"/>
                </a:solidFill>
                <a:latin typeface="+mj-lt"/>
                <a:ea typeface="+mj-ea"/>
                <a:cs typeface="+mj-cs"/>
              </a:rPr>
              <a:t>Standaardisatie</a:t>
            </a:r>
            <a:endParaRPr lang="nl-NL" sz="4000" b="1" i="1" kern="0" dirty="0">
              <a:solidFill>
                <a:srgbClr val="E37222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510" y="1483146"/>
            <a:ext cx="8850298" cy="42442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kstvak 4"/>
          <p:cNvSpPr txBox="1"/>
          <p:nvPr/>
        </p:nvSpPr>
        <p:spPr>
          <a:xfrm>
            <a:off x="5158783" y="3023955"/>
            <a:ext cx="3539708" cy="156966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tx1"/>
            </a:solidFill>
            <a:prstDash val="solid"/>
          </a:ln>
        </p:spPr>
        <p:txBody>
          <a:bodyPr wrap="square" rtlCol="0">
            <a:spAutoFit/>
          </a:bodyPr>
          <a:lstStyle/>
          <a:p>
            <a:r>
              <a:rPr lang="en-US" sz="2400" b="1" u="sng" dirty="0" err="1" smtClean="0"/>
              <a:t>Trajecten</a:t>
            </a:r>
            <a:endParaRPr lang="en-US" sz="2400" b="1" u="sng" dirty="0" smtClean="0"/>
          </a:p>
          <a:p>
            <a:r>
              <a:rPr lang="en-US" sz="2400" dirty="0" smtClean="0"/>
              <a:t>5 </a:t>
            </a:r>
            <a:r>
              <a:rPr lang="en-US" sz="2400" dirty="0" err="1" smtClean="0"/>
              <a:t>onderhanden</a:t>
            </a:r>
            <a:endParaRPr lang="en-US" sz="2400" dirty="0" smtClean="0"/>
          </a:p>
          <a:p>
            <a:r>
              <a:rPr lang="en-US" sz="2400" dirty="0" smtClean="0"/>
              <a:t>2 in </a:t>
            </a:r>
            <a:r>
              <a:rPr lang="en-US" sz="2400" dirty="0" err="1" smtClean="0"/>
              <a:t>opstart</a:t>
            </a:r>
            <a:endParaRPr lang="en-US" sz="2400" dirty="0" smtClean="0"/>
          </a:p>
          <a:p>
            <a:r>
              <a:rPr lang="en-US" sz="2400" dirty="0" err="1" smtClean="0"/>
              <a:t>Stavaza</a:t>
            </a:r>
            <a:r>
              <a:rPr lang="en-US" sz="2400" dirty="0" smtClean="0"/>
              <a:t> op web</a:t>
            </a:r>
          </a:p>
        </p:txBody>
      </p:sp>
    </p:spTree>
    <p:extLst>
      <p:ext uri="{BB962C8B-B14F-4D97-AF65-F5344CB8AC3E}">
        <p14:creationId xmlns:p14="http://schemas.microsoft.com/office/powerpoint/2010/main" val="549448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>
          <a:xfrm>
            <a:off x="1286634" y="2078850"/>
            <a:ext cx="7678003" cy="1575175"/>
          </a:xfrm>
        </p:spPr>
        <p:txBody>
          <a:bodyPr/>
          <a:lstStyle/>
          <a:p>
            <a:pPr lvl="1">
              <a:buFont typeface="Wingdings" pitchFamily="2" charset="2"/>
              <a:buChar char="Ø"/>
            </a:pPr>
            <a:endParaRPr lang="en-US" sz="1800" dirty="0"/>
          </a:p>
          <a:p>
            <a:pPr lvl="1">
              <a:buFont typeface="Wingdings" pitchFamily="2" charset="2"/>
              <a:buChar char="Ø"/>
            </a:pPr>
            <a:endParaRPr lang="en-US" sz="1800" dirty="0" smtClean="0"/>
          </a:p>
          <a:p>
            <a:pPr lvl="1">
              <a:buFont typeface="Wingdings" pitchFamily="2" charset="2"/>
              <a:buChar char="Ø"/>
            </a:pPr>
            <a:endParaRPr lang="en-US" sz="1800" dirty="0"/>
          </a:p>
          <a:p>
            <a:pPr>
              <a:buFont typeface="Wingdings" pitchFamily="2" charset="2"/>
              <a:buChar char="Ø"/>
            </a:pPr>
            <a:endParaRPr lang="en-US" sz="2400" dirty="0" smtClean="0"/>
          </a:p>
          <a:p>
            <a:pPr lvl="1">
              <a:buFont typeface="Arial" pitchFamily="34" charset="0"/>
              <a:buChar char="•"/>
            </a:pPr>
            <a:endParaRPr lang="en-US" sz="1800" dirty="0" smtClean="0"/>
          </a:p>
          <a:p>
            <a:pPr>
              <a:buFont typeface="Arial" pitchFamily="34" charset="0"/>
              <a:buChar char="•"/>
            </a:pPr>
            <a:endParaRPr lang="en-US" sz="2400" dirty="0" smtClean="0"/>
          </a:p>
          <a:p>
            <a:pPr>
              <a:buFont typeface="Arial" pitchFamily="34" charset="0"/>
              <a:buChar char="•"/>
            </a:pPr>
            <a:endParaRPr lang="en-US" sz="2000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6E1D94-8473-4B96-8626-F8C9EB7A0DDA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7" name="Titel 1"/>
          <p:cNvSpPr txBox="1">
            <a:spLocks/>
          </p:cNvSpPr>
          <p:nvPr/>
        </p:nvSpPr>
        <p:spPr>
          <a:xfrm>
            <a:off x="1287938" y="1133745"/>
            <a:ext cx="7676699" cy="792163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sz="4000" b="1" i="1" kern="0" dirty="0" smtClean="0">
                <a:solidFill>
                  <a:srgbClr val="E37222"/>
                </a:solidFill>
                <a:latin typeface="Calibri"/>
              </a:rPr>
              <a:t>Compliancy</a:t>
            </a:r>
          </a:p>
          <a:p>
            <a:pPr marL="571500" indent="-571500">
              <a:buFont typeface="Wingdings" pitchFamily="2" charset="2"/>
              <a:buChar char="Ø"/>
              <a:defRPr/>
            </a:pPr>
            <a:endParaRPr lang="nl-NL" sz="3200" b="1" i="1" kern="0" dirty="0">
              <a:solidFill>
                <a:srgbClr val="E37222"/>
              </a:solidFill>
              <a:latin typeface="Calibri"/>
            </a:endParaRPr>
          </a:p>
          <a:p>
            <a:pPr>
              <a:defRPr/>
            </a:pPr>
            <a:r>
              <a:rPr lang="en-US" sz="3200" b="1" i="1" kern="0" dirty="0" err="1" smtClean="0">
                <a:solidFill>
                  <a:srgbClr val="E37222"/>
                </a:solidFill>
                <a:latin typeface="Calibri"/>
              </a:rPr>
              <a:t>StUF</a:t>
            </a:r>
            <a:endParaRPr lang="en-US" sz="3200" b="1" i="1" kern="0" dirty="0" smtClean="0">
              <a:solidFill>
                <a:srgbClr val="E37222"/>
              </a:solidFill>
              <a:latin typeface="Calibri"/>
            </a:endParaRPr>
          </a:p>
          <a:p>
            <a:pPr marL="571500" indent="-571500">
              <a:buFont typeface="Wingdings" pitchFamily="2" charset="2"/>
              <a:buChar char="Ø"/>
              <a:defRPr/>
            </a:pPr>
            <a:r>
              <a:rPr lang="en-US" sz="3200" b="1" i="1" kern="0" dirty="0" smtClean="0">
                <a:solidFill>
                  <a:srgbClr val="E37222"/>
                </a:solidFill>
                <a:latin typeface="Calibri"/>
              </a:rPr>
              <a:t>BAG-WOZ</a:t>
            </a:r>
          </a:p>
          <a:p>
            <a:pPr marL="571500" indent="-571500">
              <a:buFont typeface="Wingdings" pitchFamily="2" charset="2"/>
              <a:buChar char="Ø"/>
              <a:defRPr/>
            </a:pPr>
            <a:r>
              <a:rPr lang="en-US" sz="3200" b="1" i="1" kern="0" dirty="0" err="1" smtClean="0">
                <a:solidFill>
                  <a:srgbClr val="E37222"/>
                </a:solidFill>
                <a:latin typeface="Calibri"/>
              </a:rPr>
              <a:t>Zaak</a:t>
            </a:r>
            <a:r>
              <a:rPr lang="en-US" sz="3200" b="1" i="1" kern="0" dirty="0" smtClean="0">
                <a:solidFill>
                  <a:srgbClr val="E37222"/>
                </a:solidFill>
                <a:latin typeface="Calibri"/>
              </a:rPr>
              <a:t>-DMS services</a:t>
            </a:r>
          </a:p>
          <a:p>
            <a:pPr marL="571500" indent="-571500">
              <a:buFont typeface="Wingdings" pitchFamily="2" charset="2"/>
              <a:buChar char="Ø"/>
              <a:defRPr/>
            </a:pPr>
            <a:r>
              <a:rPr lang="en-US" sz="3200" b="1" i="1" kern="0" dirty="0" smtClean="0">
                <a:solidFill>
                  <a:srgbClr val="E37222"/>
                </a:solidFill>
                <a:latin typeface="Calibri"/>
              </a:rPr>
              <a:t>En …..</a:t>
            </a:r>
          </a:p>
          <a:p>
            <a:pPr>
              <a:defRPr/>
            </a:pPr>
            <a:r>
              <a:rPr lang="en-US" sz="3200" b="1" i="1" kern="0" dirty="0" err="1" smtClean="0">
                <a:solidFill>
                  <a:srgbClr val="E37222"/>
                </a:solidFill>
                <a:latin typeface="Calibri"/>
              </a:rPr>
              <a:t>Prijsstelling</a:t>
            </a:r>
            <a:r>
              <a:rPr lang="en-US" sz="3200" b="1" i="1" kern="0" dirty="0" smtClean="0">
                <a:solidFill>
                  <a:srgbClr val="E37222"/>
                </a:solidFill>
                <a:latin typeface="Calibri"/>
              </a:rPr>
              <a:t> </a:t>
            </a:r>
            <a:r>
              <a:rPr lang="en-US" sz="3200" b="1" i="1" kern="0" dirty="0" err="1" smtClean="0">
                <a:solidFill>
                  <a:srgbClr val="E37222"/>
                </a:solidFill>
                <a:latin typeface="Calibri"/>
              </a:rPr>
              <a:t>als</a:t>
            </a:r>
            <a:r>
              <a:rPr lang="en-US" sz="3200" b="1" i="1" kern="0" dirty="0" smtClean="0">
                <a:solidFill>
                  <a:srgbClr val="E37222"/>
                </a:solidFill>
                <a:latin typeface="Calibri"/>
              </a:rPr>
              <a:t> 2012</a:t>
            </a:r>
          </a:p>
          <a:p>
            <a:pPr>
              <a:defRPr/>
            </a:pPr>
            <a:endParaRPr lang="en-US" sz="3200" b="1" i="1" kern="0" dirty="0" smtClean="0">
              <a:solidFill>
                <a:srgbClr val="E37222"/>
              </a:solidFill>
              <a:latin typeface="Calibri"/>
            </a:endParaRPr>
          </a:p>
          <a:p>
            <a:pPr>
              <a:defRPr/>
            </a:pPr>
            <a:r>
              <a:rPr lang="en-US" sz="2800" b="1" i="1" kern="0" dirty="0" err="1" smtClean="0">
                <a:solidFill>
                  <a:srgbClr val="E37222"/>
                </a:solidFill>
                <a:latin typeface="Calibri"/>
              </a:rPr>
              <a:t>Ook</a:t>
            </a:r>
            <a:r>
              <a:rPr lang="en-US" sz="2800" b="1" i="1" kern="0" dirty="0" smtClean="0">
                <a:solidFill>
                  <a:srgbClr val="E37222"/>
                </a:solidFill>
                <a:latin typeface="Calibri"/>
              </a:rPr>
              <a:t> </a:t>
            </a:r>
            <a:r>
              <a:rPr lang="en-US" sz="2800" b="1" i="1" kern="0" dirty="0" err="1">
                <a:solidFill>
                  <a:srgbClr val="E37222"/>
                </a:solidFill>
                <a:latin typeface="Calibri"/>
              </a:rPr>
              <a:t>v</a:t>
            </a:r>
            <a:r>
              <a:rPr lang="en-US" sz="2800" b="1" i="1" kern="0" dirty="0" err="1" smtClean="0">
                <a:solidFill>
                  <a:srgbClr val="E37222"/>
                </a:solidFill>
                <a:latin typeface="Calibri"/>
              </a:rPr>
              <a:t>oor</a:t>
            </a:r>
            <a:r>
              <a:rPr lang="en-US" sz="2800" b="1" i="1" kern="0" dirty="0" smtClean="0">
                <a:solidFill>
                  <a:srgbClr val="E37222"/>
                </a:solidFill>
                <a:latin typeface="Calibri"/>
              </a:rPr>
              <a:t> </a:t>
            </a:r>
            <a:r>
              <a:rPr lang="en-US" sz="2800" b="1" i="1" kern="0" dirty="0" err="1" smtClean="0">
                <a:solidFill>
                  <a:srgbClr val="E37222"/>
                </a:solidFill>
                <a:latin typeface="Calibri"/>
              </a:rPr>
              <a:t>andere</a:t>
            </a:r>
            <a:r>
              <a:rPr lang="en-US" sz="2800" b="1" i="1" kern="0" dirty="0" smtClean="0">
                <a:solidFill>
                  <a:srgbClr val="E37222"/>
                </a:solidFill>
                <a:latin typeface="Calibri"/>
              </a:rPr>
              <a:t> </a:t>
            </a:r>
            <a:r>
              <a:rPr lang="en-US" sz="2800" b="1" i="1" kern="0" dirty="0" err="1" smtClean="0">
                <a:solidFill>
                  <a:srgbClr val="E37222"/>
                </a:solidFill>
                <a:latin typeface="Calibri"/>
              </a:rPr>
              <a:t>standaarden</a:t>
            </a:r>
            <a:r>
              <a:rPr lang="en-US" sz="2800" b="1" i="1" kern="0" dirty="0" smtClean="0">
                <a:solidFill>
                  <a:srgbClr val="E37222"/>
                </a:solidFill>
                <a:latin typeface="Calibri"/>
              </a:rPr>
              <a:t> in </a:t>
            </a:r>
            <a:r>
              <a:rPr lang="en-US" sz="2800" b="1" i="1" kern="0" dirty="0" err="1" smtClean="0">
                <a:solidFill>
                  <a:srgbClr val="E37222"/>
                </a:solidFill>
                <a:latin typeface="Calibri"/>
              </a:rPr>
              <a:t>softw.catalogus</a:t>
            </a:r>
            <a:r>
              <a:rPr lang="en-US" sz="2800" b="1" i="1" kern="0" dirty="0" smtClean="0">
                <a:solidFill>
                  <a:srgbClr val="E37222"/>
                </a:solidFill>
                <a:latin typeface="Calibri"/>
              </a:rPr>
              <a:t> </a:t>
            </a:r>
          </a:p>
          <a:p>
            <a:pPr>
              <a:defRPr/>
            </a:pPr>
            <a:endParaRPr lang="en-US" sz="3200" b="1" i="1" kern="0" dirty="0" smtClean="0">
              <a:solidFill>
                <a:srgbClr val="E37222"/>
              </a:solidFill>
              <a:latin typeface="Calibri"/>
            </a:endParaRPr>
          </a:p>
          <a:p>
            <a:pPr>
              <a:defRPr/>
            </a:pPr>
            <a:endParaRPr lang="nl-NL" sz="4000" b="1" i="1" kern="0" dirty="0">
              <a:solidFill>
                <a:srgbClr val="E37222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850577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>
          <a:xfrm>
            <a:off x="1286634" y="2078850"/>
            <a:ext cx="7678003" cy="1575175"/>
          </a:xfrm>
        </p:spPr>
        <p:txBody>
          <a:bodyPr/>
          <a:lstStyle/>
          <a:p>
            <a:pPr lvl="1">
              <a:buFont typeface="Wingdings" pitchFamily="2" charset="2"/>
              <a:buChar char="Ø"/>
            </a:pPr>
            <a:endParaRPr lang="en-US" sz="1800" dirty="0"/>
          </a:p>
          <a:p>
            <a:pPr lvl="1">
              <a:buFont typeface="Wingdings" pitchFamily="2" charset="2"/>
              <a:buChar char="Ø"/>
            </a:pPr>
            <a:endParaRPr lang="en-US" sz="1800" dirty="0" smtClean="0"/>
          </a:p>
          <a:p>
            <a:pPr lvl="1">
              <a:buFont typeface="Wingdings" pitchFamily="2" charset="2"/>
              <a:buChar char="Ø"/>
            </a:pPr>
            <a:endParaRPr lang="en-US" sz="1800" dirty="0"/>
          </a:p>
          <a:p>
            <a:pPr>
              <a:buFont typeface="Wingdings" pitchFamily="2" charset="2"/>
              <a:buChar char="Ø"/>
            </a:pPr>
            <a:endParaRPr lang="en-US" sz="2400" dirty="0" smtClean="0"/>
          </a:p>
          <a:p>
            <a:pPr lvl="1">
              <a:buFont typeface="Arial" pitchFamily="34" charset="0"/>
              <a:buChar char="•"/>
            </a:pPr>
            <a:endParaRPr lang="en-US" sz="1800" dirty="0" smtClean="0"/>
          </a:p>
          <a:p>
            <a:pPr>
              <a:buFont typeface="Arial" pitchFamily="34" charset="0"/>
              <a:buChar char="•"/>
            </a:pPr>
            <a:endParaRPr lang="en-US" sz="2400" dirty="0" smtClean="0"/>
          </a:p>
          <a:p>
            <a:pPr>
              <a:buFont typeface="Arial" pitchFamily="34" charset="0"/>
              <a:buChar char="•"/>
            </a:pPr>
            <a:endParaRPr lang="en-US" sz="2000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6E1D94-8473-4B96-8626-F8C9EB7A0DDA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7" name="Titel 1"/>
          <p:cNvSpPr txBox="1">
            <a:spLocks/>
          </p:cNvSpPr>
          <p:nvPr/>
        </p:nvSpPr>
        <p:spPr>
          <a:xfrm>
            <a:off x="3221850" y="342563"/>
            <a:ext cx="6850063" cy="792163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sz="4000" b="1" i="1" kern="0" dirty="0" err="1" smtClean="0">
                <a:solidFill>
                  <a:srgbClr val="E37222"/>
                </a:solidFill>
                <a:latin typeface="Calibri"/>
              </a:rPr>
              <a:t>Softwarecatalogus</a:t>
            </a:r>
            <a:endParaRPr lang="en-US" sz="4000" b="1" i="1" kern="0" dirty="0" smtClean="0">
              <a:solidFill>
                <a:srgbClr val="E37222"/>
              </a:solidFill>
              <a:latin typeface="Calibri"/>
            </a:endParaRPr>
          </a:p>
          <a:p>
            <a:pPr>
              <a:defRPr/>
            </a:pPr>
            <a:r>
              <a:rPr lang="en-US" sz="4000" b="1" i="1" kern="0" dirty="0" err="1" smtClean="0">
                <a:solidFill>
                  <a:srgbClr val="E37222"/>
                </a:solidFill>
                <a:latin typeface="Calibri"/>
              </a:rPr>
              <a:t>Releasebrief</a:t>
            </a:r>
            <a:r>
              <a:rPr lang="en-US" sz="4000" b="1" i="1" kern="0" dirty="0" smtClean="0">
                <a:solidFill>
                  <a:srgbClr val="E37222"/>
                </a:solidFill>
                <a:latin typeface="Calibri"/>
              </a:rPr>
              <a:t> </a:t>
            </a:r>
          </a:p>
          <a:p>
            <a:pPr marL="571500" indent="-571500">
              <a:buFont typeface="Wingdings" pitchFamily="2" charset="2"/>
              <a:buChar char="Ø"/>
              <a:defRPr/>
            </a:pPr>
            <a:endParaRPr lang="en-US" sz="3200" b="1" i="1" kern="0" dirty="0" smtClean="0">
              <a:solidFill>
                <a:srgbClr val="E37222"/>
              </a:solidFill>
              <a:latin typeface="Calibri"/>
            </a:endParaRPr>
          </a:p>
          <a:p>
            <a:pPr marL="571500" indent="-571500">
              <a:buFont typeface="Wingdings" pitchFamily="2" charset="2"/>
              <a:buChar char="Ø"/>
              <a:defRPr/>
            </a:pPr>
            <a:endParaRPr lang="nl-NL" sz="3200" b="1" i="1" kern="0" dirty="0">
              <a:solidFill>
                <a:srgbClr val="E37222"/>
              </a:solidFill>
              <a:latin typeface="Calibri"/>
            </a:endParaRPr>
          </a:p>
          <a:p>
            <a:pPr>
              <a:defRPr/>
            </a:pPr>
            <a:endParaRPr lang="nl-NL" sz="4000" b="1" i="1" kern="0" dirty="0">
              <a:solidFill>
                <a:srgbClr val="E37222"/>
              </a:solidFill>
              <a:latin typeface="Calibri"/>
            </a:endParaRPr>
          </a:p>
        </p:txBody>
      </p:sp>
      <p:sp>
        <p:nvSpPr>
          <p:cNvPr id="5" name="Tijdelijke aanduiding voor inhoud 2"/>
          <p:cNvSpPr txBox="1">
            <a:spLocks/>
          </p:cNvSpPr>
          <p:nvPr/>
        </p:nvSpPr>
        <p:spPr bwMode="auto">
          <a:xfrm>
            <a:off x="341531" y="1391043"/>
            <a:ext cx="880247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defRPr sz="2600" b="1" i="1" kern="1200">
                <a:solidFill>
                  <a:schemeClr val="accent2"/>
                </a:solidFill>
                <a:latin typeface="Verdana"/>
                <a:ea typeface="ヒラギノ角ゴ Pro W3" charset="-128"/>
                <a:cs typeface="Verdana"/>
              </a:defRPr>
            </a:lvl1pPr>
            <a:lvl2pPr marL="742950" indent="-28575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defRPr sz="2300" kern="1200">
                <a:solidFill>
                  <a:schemeClr val="tx1"/>
                </a:solidFill>
                <a:latin typeface="Verdana"/>
                <a:ea typeface="ヒラギノ角ゴ Pro W3" charset="-128"/>
                <a:cs typeface="Verdana"/>
              </a:defRPr>
            </a:lvl2pPr>
            <a:lvl3pPr marL="11430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defRPr sz="2300" kern="1200">
                <a:solidFill>
                  <a:schemeClr val="tx1"/>
                </a:solidFill>
                <a:latin typeface="Verdana"/>
                <a:ea typeface="ヒラギノ角ゴ Pro W3" charset="-128"/>
                <a:cs typeface="Verdana"/>
              </a:defRPr>
            </a:lvl3pPr>
            <a:lvl4pPr marL="16002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defRPr sz="2300" kern="1200">
                <a:solidFill>
                  <a:schemeClr val="tx1"/>
                </a:solidFill>
                <a:latin typeface="Verdana"/>
                <a:ea typeface="ヒラギノ角ゴ Pro W3" charset="-128"/>
                <a:cs typeface="Verdana"/>
              </a:defRPr>
            </a:lvl4pPr>
            <a:lvl5pPr marL="20574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defRPr sz="2300" kern="1200">
                <a:solidFill>
                  <a:schemeClr val="tx1"/>
                </a:solidFill>
                <a:latin typeface="Verdana"/>
                <a:ea typeface="ヒラギノ角ゴ Pro W3" charset="-128"/>
                <a:cs typeface="Verdana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nl-NL" dirty="0" smtClean="0"/>
          </a:p>
          <a:p>
            <a:r>
              <a:rPr lang="nl-NL" dirty="0" smtClean="0"/>
              <a:t>Nieuwe content </a:t>
            </a:r>
          </a:p>
          <a:p>
            <a:pPr marL="800100" lvl="1" indent="-342900">
              <a:buFont typeface="Arial" pitchFamily="34" charset="0"/>
              <a:buChar char="•"/>
            </a:pPr>
            <a:r>
              <a:rPr lang="nl-NL" dirty="0" smtClean="0"/>
              <a:t>standaarden </a:t>
            </a:r>
          </a:p>
          <a:p>
            <a:pPr marL="800100" lvl="1" indent="-342900">
              <a:buFont typeface="Arial" pitchFamily="34" charset="0"/>
              <a:buChar char="•"/>
            </a:pPr>
            <a:r>
              <a:rPr lang="nl-NL" dirty="0" err="1" smtClean="0"/>
              <a:t>ref.componenten</a:t>
            </a:r>
            <a:r>
              <a:rPr lang="nl-NL" dirty="0" smtClean="0"/>
              <a:t> </a:t>
            </a:r>
          </a:p>
          <a:p>
            <a:pPr lvl="1"/>
            <a:endParaRPr lang="nl-NL" dirty="0" smtClean="0"/>
          </a:p>
          <a:p>
            <a:r>
              <a:rPr lang="nl-NL" dirty="0" smtClean="0"/>
              <a:t>Nieuwe functionaliteiten</a:t>
            </a:r>
          </a:p>
          <a:p>
            <a:pPr marL="800100" lvl="1" indent="-342900">
              <a:buFont typeface="Arial" pitchFamily="34" charset="0"/>
              <a:buChar char="•"/>
            </a:pPr>
            <a:r>
              <a:rPr lang="en-US" dirty="0" smtClean="0"/>
              <a:t>	</a:t>
            </a:r>
            <a:r>
              <a:rPr lang="en-US" dirty="0" smtClean="0"/>
              <a:t>Status </a:t>
            </a:r>
            <a:r>
              <a:rPr lang="en-US" dirty="0" err="1"/>
              <a:t>l</a:t>
            </a:r>
            <a:r>
              <a:rPr lang="en-US" dirty="0" err="1" smtClean="0"/>
              <a:t>evenscyclus</a:t>
            </a:r>
            <a:r>
              <a:rPr lang="en-US" dirty="0" smtClean="0"/>
              <a:t> </a:t>
            </a:r>
            <a:r>
              <a:rPr lang="en-US" dirty="0" err="1" smtClean="0"/>
              <a:t>bij</a:t>
            </a:r>
            <a:r>
              <a:rPr lang="en-US" dirty="0" smtClean="0"/>
              <a:t> </a:t>
            </a:r>
            <a:r>
              <a:rPr lang="en-US" dirty="0" err="1" smtClean="0"/>
              <a:t>elke</a:t>
            </a:r>
            <a:r>
              <a:rPr lang="en-US" dirty="0" smtClean="0"/>
              <a:t> </a:t>
            </a:r>
            <a:r>
              <a:rPr lang="en-US" dirty="0" err="1" smtClean="0"/>
              <a:t>standaard</a:t>
            </a:r>
            <a:endParaRPr lang="en-US" dirty="0" smtClean="0"/>
          </a:p>
          <a:p>
            <a:pPr marL="800100" lvl="1" indent="-342900">
              <a:buFont typeface="Arial" pitchFamily="34" charset="0"/>
              <a:buChar char="•"/>
            </a:pPr>
            <a:r>
              <a:rPr lang="en-US" dirty="0"/>
              <a:t>	</a:t>
            </a:r>
            <a:r>
              <a:rPr lang="en-US" dirty="0" err="1" smtClean="0"/>
              <a:t>Opnemen</a:t>
            </a:r>
            <a:r>
              <a:rPr lang="en-US" dirty="0" smtClean="0"/>
              <a:t> van links </a:t>
            </a:r>
            <a:r>
              <a:rPr lang="en-US" dirty="0" err="1" smtClean="0"/>
              <a:t>naar</a:t>
            </a:r>
            <a:r>
              <a:rPr lang="en-US" dirty="0" smtClean="0"/>
              <a:t> </a:t>
            </a:r>
            <a:r>
              <a:rPr lang="en-US" dirty="0" err="1" smtClean="0"/>
              <a:t>testrapporten</a:t>
            </a:r>
            <a:endParaRPr lang="en-US" dirty="0" smtClean="0"/>
          </a:p>
          <a:p>
            <a:pPr marL="800100" lvl="1" indent="-342900">
              <a:buFont typeface="Arial" pitchFamily="34" charset="0"/>
              <a:buChar char="•"/>
            </a:pPr>
            <a:r>
              <a:rPr lang="en-US" dirty="0"/>
              <a:t>	</a:t>
            </a:r>
            <a:r>
              <a:rPr lang="en-US" dirty="0" err="1" smtClean="0"/>
              <a:t>Gevarendriehoek</a:t>
            </a:r>
            <a:r>
              <a:rPr lang="en-US" dirty="0" smtClean="0"/>
              <a:t> conform </a:t>
            </a:r>
            <a:r>
              <a:rPr lang="en-US" dirty="0" err="1" smtClean="0"/>
              <a:t>bestaande</a:t>
            </a:r>
            <a:r>
              <a:rPr lang="en-US" dirty="0" smtClean="0"/>
              <a:t> </a:t>
            </a:r>
            <a:r>
              <a:rPr lang="en-US" dirty="0" err="1" smtClean="0"/>
              <a:t>voorwaarden</a:t>
            </a:r>
            <a:r>
              <a:rPr lang="en-US" dirty="0" smtClean="0"/>
              <a:t> </a:t>
            </a:r>
          </a:p>
          <a:p>
            <a:pPr lvl="1"/>
            <a:endParaRPr lang="nl-NL" dirty="0" smtClean="0"/>
          </a:p>
          <a:p>
            <a:endParaRPr lang="nl-NL" dirty="0" smtClean="0"/>
          </a:p>
          <a:p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358261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>
                <a:solidFill>
                  <a:schemeClr val="accent2"/>
                </a:solidFill>
              </a:rPr>
              <a:t>       Doorontwikkeling-1</a:t>
            </a:r>
            <a:endParaRPr lang="nl-NL" dirty="0">
              <a:solidFill>
                <a:schemeClr val="accent2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nl-NL" dirty="0" smtClean="0"/>
              <a:t>Landschapsplaat</a:t>
            </a:r>
          </a:p>
          <a:p>
            <a:endParaRPr lang="nl-NL" dirty="0" smtClean="0"/>
          </a:p>
          <a:p>
            <a:endParaRPr lang="nl-NL" dirty="0" smtClean="0"/>
          </a:p>
        </p:txBody>
      </p:sp>
      <p:sp>
        <p:nvSpPr>
          <p:cNvPr id="8" name="Tijdelijke aanduiding voor inhoud 7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nl-NL" dirty="0" smtClean="0"/>
              <a:t>Ketenplaten</a:t>
            </a:r>
          </a:p>
          <a:p>
            <a:endParaRPr lang="nl-NL" dirty="0"/>
          </a:p>
        </p:txBody>
      </p:sp>
      <p:pic>
        <p:nvPicPr>
          <p:cNvPr id="5" name="Picture 5" descr="GEMMA softwarecatalogus v0 83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2100" y="2230465"/>
            <a:ext cx="4098283" cy="2863720"/>
          </a:xfrm>
          <a:prstGeom prst="rect">
            <a:avLst/>
          </a:prstGeom>
          <a:noFill/>
        </p:spPr>
      </p:pic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95799" y="2230465"/>
            <a:ext cx="4076861" cy="29118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1353255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>
                <a:solidFill>
                  <a:schemeClr val="accent2"/>
                </a:solidFill>
              </a:rPr>
              <a:t>		Doorontwikkeling-2</a:t>
            </a:r>
            <a:endParaRPr lang="nl-NL" dirty="0">
              <a:solidFill>
                <a:schemeClr val="accent2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178750"/>
            <a:ext cx="4038600" cy="4947413"/>
          </a:xfrm>
        </p:spPr>
        <p:txBody>
          <a:bodyPr/>
          <a:lstStyle/>
          <a:p>
            <a:r>
              <a:rPr lang="nl-NL" dirty="0" smtClean="0"/>
              <a:t>Integratie met </a:t>
            </a:r>
          </a:p>
          <a:p>
            <a:r>
              <a:rPr lang="nl-NL" dirty="0" smtClean="0"/>
              <a:t>Routekaarten:</a:t>
            </a:r>
            <a:endParaRPr lang="nl-NL" dirty="0"/>
          </a:p>
        </p:txBody>
      </p:sp>
      <p:sp>
        <p:nvSpPr>
          <p:cNvPr id="8" name="Tijdelijke aanduiding voor inhoud 7"/>
          <p:cNvSpPr>
            <a:spLocks noGrp="1"/>
          </p:cNvSpPr>
          <p:nvPr>
            <p:ph sz="half" idx="2"/>
          </p:nvPr>
        </p:nvSpPr>
        <p:spPr>
          <a:xfrm>
            <a:off x="3941930" y="1178750"/>
            <a:ext cx="4038600" cy="4947413"/>
          </a:xfrm>
        </p:spPr>
        <p:txBody>
          <a:bodyPr/>
          <a:lstStyle/>
          <a:p>
            <a:r>
              <a:rPr lang="nl-NL" dirty="0" smtClean="0"/>
              <a:t>Met dynamische vulling </a:t>
            </a:r>
          </a:p>
          <a:p>
            <a:r>
              <a:rPr lang="nl-NL" dirty="0" smtClean="0"/>
              <a:t>uit softwarecatalogus</a:t>
            </a:r>
            <a:endParaRPr lang="nl-NL" dirty="0"/>
          </a:p>
        </p:txBody>
      </p:sp>
      <p:pic>
        <p:nvPicPr>
          <p:cNvPr id="9" name="Afbeelding 8" descr="plaatje routekaart BAG-WOZ.bmp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56565" y="2154250"/>
            <a:ext cx="2522747" cy="3570005"/>
          </a:xfrm>
          <a:prstGeom prst="rect">
            <a:avLst/>
          </a:prstGeom>
        </p:spPr>
      </p:pic>
      <p:pic>
        <p:nvPicPr>
          <p:cNvPr id="10" name="Afbeelding 9" descr="plaatje dynamische vulling uit swc.bmp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395349" y="2393885"/>
            <a:ext cx="5452126" cy="26702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6920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peratieNUPMarjo">
      <a:dk1>
        <a:srgbClr val="000000"/>
      </a:dk1>
      <a:lt1>
        <a:srgbClr val="FFFFFF"/>
      </a:lt1>
      <a:dk2>
        <a:srgbClr val="FFFFFF"/>
      </a:dk2>
      <a:lt2>
        <a:srgbClr val="FFFFFF"/>
      </a:lt2>
      <a:accent1>
        <a:srgbClr val="4F2D7F"/>
      </a:accent1>
      <a:accent2>
        <a:srgbClr val="E37222"/>
      </a:accent2>
      <a:accent3>
        <a:srgbClr val="D1006A"/>
      </a:accent3>
      <a:accent4>
        <a:srgbClr val="000000"/>
      </a:accent4>
      <a:accent5>
        <a:srgbClr val="003366"/>
      </a:accent5>
      <a:accent6>
        <a:srgbClr val="009CDD"/>
      </a:accent6>
      <a:hlink>
        <a:srgbClr val="4F2D7F"/>
      </a:hlink>
      <a:folHlink>
        <a:srgbClr val="E37222"/>
      </a:folHlink>
    </a:clrScheme>
    <a:fontScheme name="KING thema">
      <a:majorFont>
        <a:latin typeface="Calibri"/>
        <a:ea typeface="ヒラギノ角ゴ Pro W3"/>
        <a:cs typeface=""/>
      </a:majorFont>
      <a:minorFont>
        <a:latin typeface="Verdana"/>
        <a:ea typeface="ヒラギノ角ゴ Pro W3"/>
        <a:cs typeface="Verdan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4_Office Theme">
  <a:themeElements>
    <a:clrScheme name="O-NUP plus steunkleuren">
      <a:dk1>
        <a:srgbClr val="000000"/>
      </a:dk1>
      <a:lt1>
        <a:srgbClr val="FFFFFF"/>
      </a:lt1>
      <a:dk2>
        <a:srgbClr val="FFFFFF"/>
      </a:dk2>
      <a:lt2>
        <a:srgbClr val="009AA6"/>
      </a:lt2>
      <a:accent1>
        <a:srgbClr val="4F2D7F"/>
      </a:accent1>
      <a:accent2>
        <a:srgbClr val="E37222"/>
      </a:accent2>
      <a:accent3>
        <a:srgbClr val="D1006A"/>
      </a:accent3>
      <a:accent4>
        <a:srgbClr val="3F3F3F"/>
      </a:accent4>
      <a:accent5>
        <a:srgbClr val="003366"/>
      </a:accent5>
      <a:accent6>
        <a:srgbClr val="009CDD"/>
      </a:accent6>
      <a:hlink>
        <a:srgbClr val="4F2D7F"/>
      </a:hlink>
      <a:folHlink>
        <a:srgbClr val="E37222"/>
      </a:folHlink>
    </a:clrScheme>
    <a:fontScheme name="KING thema">
      <a:majorFont>
        <a:latin typeface="Calibri"/>
        <a:ea typeface="ヒラギノ角ゴ Pro W3"/>
        <a:cs typeface=""/>
      </a:majorFont>
      <a:minorFont>
        <a:latin typeface="Verdana"/>
        <a:ea typeface="ヒラギノ角ゴ Pro W3"/>
        <a:cs typeface="Verdan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1_Office Theme">
  <a:themeElements>
    <a:clrScheme name="OperatieNUPMarjo">
      <a:dk1>
        <a:srgbClr val="000000"/>
      </a:dk1>
      <a:lt1>
        <a:srgbClr val="FFFFFF"/>
      </a:lt1>
      <a:dk2>
        <a:srgbClr val="FFFFFF"/>
      </a:dk2>
      <a:lt2>
        <a:srgbClr val="FFFFFF"/>
      </a:lt2>
      <a:accent1>
        <a:srgbClr val="4F2D7F"/>
      </a:accent1>
      <a:accent2>
        <a:srgbClr val="E37222"/>
      </a:accent2>
      <a:accent3>
        <a:srgbClr val="D1006A"/>
      </a:accent3>
      <a:accent4>
        <a:srgbClr val="000000"/>
      </a:accent4>
      <a:accent5>
        <a:srgbClr val="003366"/>
      </a:accent5>
      <a:accent6>
        <a:srgbClr val="009CDD"/>
      </a:accent6>
      <a:hlink>
        <a:srgbClr val="4F2D7F"/>
      </a:hlink>
      <a:folHlink>
        <a:srgbClr val="E37222"/>
      </a:folHlink>
    </a:clrScheme>
    <a:fontScheme name="KING thema">
      <a:majorFont>
        <a:latin typeface="Calibri"/>
        <a:ea typeface="ヒラギノ角ゴ Pro W3"/>
        <a:cs typeface=""/>
      </a:majorFont>
      <a:minorFont>
        <a:latin typeface="Verdana"/>
        <a:ea typeface="ヒラギノ角ゴ Pro W3"/>
        <a:cs typeface="Verdan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899</TotalTime>
  <Words>180</Words>
  <Application>Microsoft Office PowerPoint</Application>
  <PresentationFormat>Diavoorstelling (4:3)</PresentationFormat>
  <Paragraphs>116</Paragraphs>
  <Slides>12</Slides>
  <Notes>10</Notes>
  <HiddenSlides>0</HiddenSlides>
  <MMClips>0</MMClips>
  <ScaleCrop>false</ScaleCrop>
  <HeadingPairs>
    <vt:vector size="4" baseType="variant">
      <vt:variant>
        <vt:lpstr>Thema</vt:lpstr>
      </vt:variant>
      <vt:variant>
        <vt:i4>3</vt:i4>
      </vt:variant>
      <vt:variant>
        <vt:lpstr>Diatitels</vt:lpstr>
      </vt:variant>
      <vt:variant>
        <vt:i4>12</vt:i4>
      </vt:variant>
    </vt:vector>
  </HeadingPairs>
  <TitlesOfParts>
    <vt:vector size="15" baseType="lpstr">
      <vt:lpstr>Office Theme</vt:lpstr>
      <vt:lpstr>4_Office Theme</vt:lpstr>
      <vt:lpstr>1_Office Theme</vt:lpstr>
      <vt:lpstr>Regiegroep RSGB/RGBZ/StUF Stand van Zaken OperatieNUP             Utrecht - 3 april 2013  - Peter Klaver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       Doorontwikkeling-1</vt:lpstr>
      <vt:lpstr>  Doorontwikkeling-2</vt:lpstr>
      <vt:lpstr>    Doorontwikkeling-3</vt:lpstr>
      <vt:lpstr>Doorontwikkeling “2.0” prioriteiten</vt:lpstr>
      <vt:lpstr>Vragen?   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Leveranciers management  Peter Klaver Kees Groeneveld</dc:title>
  <dc:creator>Peter Klaver</dc:creator>
  <cp:lastModifiedBy>Peter Klaver</cp:lastModifiedBy>
  <cp:revision>86</cp:revision>
  <dcterms:created xsi:type="dcterms:W3CDTF">2012-05-24T15:33:30Z</dcterms:created>
  <dcterms:modified xsi:type="dcterms:W3CDTF">2013-04-03T07:13:36Z</dcterms:modified>
</cp:coreProperties>
</file>